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handoutMasterIdLst>
    <p:handoutMasterId r:id="rId8"/>
  </p:handoutMasterIdLst>
  <p:sldIdLst>
    <p:sldId id="259" r:id="rId2"/>
    <p:sldId id="341" r:id="rId3"/>
    <p:sldId id="347" r:id="rId4"/>
    <p:sldId id="342" r:id="rId5"/>
    <p:sldId id="29530" r:id="rId6"/>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EE4712F-0EAB-4B43-8B33-90AB50C9BB9C}">
          <p14:sldIdLst>
            <p14:sldId id="259"/>
            <p14:sldId id="341"/>
            <p14:sldId id="347"/>
            <p14:sldId id="342"/>
            <p14:sldId id="29530"/>
          </p14:sldIdLst>
        </p14:section>
      </p14:sectionLst>
    </p:ext>
    <p:ext uri="{EFAFB233-063F-42B5-8137-9DF3F51BA10A}">
      <p15:sldGuideLst xmlns:p15="http://schemas.microsoft.com/office/powerpoint/2012/main">
        <p15:guide id="1" pos="665" userDrawn="1">
          <p15:clr>
            <a:srgbClr val="A4A3A4"/>
          </p15:clr>
        </p15:guide>
        <p15:guide id="2" pos="7015" userDrawn="1">
          <p15:clr>
            <a:srgbClr val="A4A3A4"/>
          </p15:clr>
        </p15:guide>
        <p15:guide id="3" pos="982" userDrawn="1">
          <p15:clr>
            <a:srgbClr val="A4A3A4"/>
          </p15:clr>
        </p15:guide>
        <p15:guide id="4" orient="horz" pos="231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1467FF-A851-4FB7-B4D8-AEF4666C216B}" name="Torbati, Kimia" initials="TK" userId="S::Kimia.Torbati@caissedesdepots.fr::f973bf1e-82ea-4efa-8731-044f088cb9a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imonet, Victoria" initials="SV" lastIdx="1" clrIdx="0">
    <p:extLst>
      <p:ext uri="{19B8F6BF-5375-455C-9EA6-DF929625EA0E}">
        <p15:presenceInfo xmlns:p15="http://schemas.microsoft.com/office/powerpoint/2012/main" userId="S::Victoria.Simonet@caissedesdepots.fr::ec2d49a5-c2d8-42c8-81a4-71b8db9c4b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2CE42"/>
    <a:srgbClr val="E6F0DA"/>
    <a:srgbClr val="273375"/>
    <a:srgbClr val="FDE1BD"/>
    <a:srgbClr val="CE44BB"/>
    <a:srgbClr val="CE6DBB"/>
    <a:srgbClr val="67A611"/>
    <a:srgbClr val="0097B9"/>
    <a:srgbClr val="FF65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6" autoAdjust="0"/>
    <p:restoredTop sz="94249" autoAdjust="0"/>
  </p:normalViewPr>
  <p:slideViewPr>
    <p:cSldViewPr snapToGrid="0">
      <p:cViewPr varScale="1">
        <p:scale>
          <a:sx n="63" d="100"/>
          <a:sy n="63" d="100"/>
        </p:scale>
        <p:origin x="1050" y="72"/>
      </p:cViewPr>
      <p:guideLst>
        <p:guide pos="665"/>
        <p:guide pos="7015"/>
        <p:guide pos="982"/>
        <p:guide orient="horz" pos="2319"/>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52" d="100"/>
          <a:sy n="52" d="100"/>
        </p:scale>
        <p:origin x="294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C4DCA5-C582-4AEB-BE87-A85ECE7CDB9A}" type="doc">
      <dgm:prSet loTypeId="urn:microsoft.com/office/officeart/2005/8/layout/hList1" loCatId="list" qsTypeId="urn:microsoft.com/office/officeart/2005/8/quickstyle/simple1" qsCatId="simple" csTypeId="urn:microsoft.com/office/officeart/2005/8/colors/accent0_1" csCatId="mainScheme" phldr="1"/>
      <dgm:spPr/>
      <dgm:t>
        <a:bodyPr/>
        <a:lstStyle/>
        <a:p>
          <a:endParaRPr lang="fr-FR"/>
        </a:p>
      </dgm:t>
    </dgm:pt>
    <dgm:pt modelId="{615CA92E-B99E-422E-B3F8-0B11920435AD}">
      <dgm:prSet phldrT="[Texte]"/>
      <dgm:spPr>
        <a:solidFill>
          <a:schemeClr val="tx1">
            <a:lumMod val="20000"/>
            <a:lumOff val="80000"/>
          </a:schemeClr>
        </a:solidFill>
      </dgm:spPr>
      <dgm:t>
        <a:bodyPr/>
        <a:lstStyle/>
        <a:p>
          <a:r>
            <a:rPr lang="fr-FR" b="1" i="1" dirty="0" err="1">
              <a:solidFill>
                <a:schemeClr val="bg1"/>
              </a:solidFill>
            </a:rPr>
            <a:t>Sourcing</a:t>
          </a:r>
          <a:endParaRPr lang="fr-FR" b="1" i="1" dirty="0">
            <a:solidFill>
              <a:schemeClr val="bg1"/>
            </a:solidFill>
          </a:endParaRPr>
        </a:p>
      </dgm:t>
    </dgm:pt>
    <dgm:pt modelId="{C65A72AC-6661-4DE2-8F2F-2E8871EE3095}" type="parTrans" cxnId="{F962B59B-695D-4163-B1DB-562B706C9038}">
      <dgm:prSet/>
      <dgm:spPr/>
      <dgm:t>
        <a:bodyPr/>
        <a:lstStyle/>
        <a:p>
          <a:endParaRPr lang="fr-FR"/>
        </a:p>
      </dgm:t>
    </dgm:pt>
    <dgm:pt modelId="{AC5ED3EF-FDD5-46E3-8A8E-240EDA9D2F79}" type="sibTrans" cxnId="{F962B59B-695D-4163-B1DB-562B706C9038}">
      <dgm:prSet/>
      <dgm:spPr/>
      <dgm:t>
        <a:bodyPr/>
        <a:lstStyle/>
        <a:p>
          <a:endParaRPr lang="fr-FR"/>
        </a:p>
      </dgm:t>
    </dgm:pt>
    <dgm:pt modelId="{192245BC-E683-4EEB-AAA2-6099F459C868}">
      <dgm:prSet phldrT="[Texte]"/>
      <dgm:spPr>
        <a:ln w="3175">
          <a:solidFill>
            <a:schemeClr val="tx1"/>
          </a:solidFill>
          <a:prstDash val="sysDot"/>
        </a:ln>
      </dgm:spPr>
      <dgm:t>
        <a:bodyPr/>
        <a:lstStyle/>
        <a:p>
          <a:r>
            <a:rPr lang="fr-FR" dirty="0"/>
            <a:t>Identification de projets</a:t>
          </a:r>
        </a:p>
      </dgm:t>
    </dgm:pt>
    <dgm:pt modelId="{C55FC2AB-7A2E-4DB2-921C-76FE3B9C33F8}" type="parTrans" cxnId="{48ABEA87-C031-4700-B4C8-288F83E673EA}">
      <dgm:prSet/>
      <dgm:spPr/>
      <dgm:t>
        <a:bodyPr/>
        <a:lstStyle/>
        <a:p>
          <a:endParaRPr lang="fr-FR"/>
        </a:p>
      </dgm:t>
    </dgm:pt>
    <dgm:pt modelId="{66374DF4-5899-43BA-B1BE-A95083D88101}" type="sibTrans" cxnId="{48ABEA87-C031-4700-B4C8-288F83E673EA}">
      <dgm:prSet/>
      <dgm:spPr/>
      <dgm:t>
        <a:bodyPr/>
        <a:lstStyle/>
        <a:p>
          <a:endParaRPr lang="fr-FR"/>
        </a:p>
      </dgm:t>
    </dgm:pt>
    <dgm:pt modelId="{CB816596-8DBF-4339-9C97-675EAF92BD8A}">
      <dgm:prSet phldrT="[Texte]"/>
      <dgm:spPr>
        <a:ln w="3175">
          <a:solidFill>
            <a:schemeClr val="tx1"/>
          </a:solidFill>
          <a:prstDash val="sysDot"/>
        </a:ln>
      </dgm:spPr>
      <dgm:t>
        <a:bodyPr/>
        <a:lstStyle/>
        <a:p>
          <a:r>
            <a:rPr lang="fr-FR" dirty="0"/>
            <a:t>Vérification de l’éligibilité</a:t>
          </a:r>
        </a:p>
      </dgm:t>
    </dgm:pt>
    <dgm:pt modelId="{E733A3CF-9ED2-499C-9125-0825E908FE97}" type="parTrans" cxnId="{91755D75-ACB0-4957-A40F-781F3F3F0D36}">
      <dgm:prSet/>
      <dgm:spPr/>
      <dgm:t>
        <a:bodyPr/>
        <a:lstStyle/>
        <a:p>
          <a:endParaRPr lang="fr-FR"/>
        </a:p>
      </dgm:t>
    </dgm:pt>
    <dgm:pt modelId="{C06463CF-8EA5-410E-8D35-D0EF46D91B35}" type="sibTrans" cxnId="{91755D75-ACB0-4957-A40F-781F3F3F0D36}">
      <dgm:prSet/>
      <dgm:spPr/>
      <dgm:t>
        <a:bodyPr/>
        <a:lstStyle/>
        <a:p>
          <a:endParaRPr lang="fr-FR"/>
        </a:p>
      </dgm:t>
    </dgm:pt>
    <dgm:pt modelId="{138CCA49-410E-467B-BDBC-E675BBAAC47E}">
      <dgm:prSet phldrT="[Texte]" custT="1"/>
      <dgm:spPr>
        <a:solidFill>
          <a:schemeClr val="tx1">
            <a:lumMod val="40000"/>
            <a:lumOff val="60000"/>
          </a:schemeClr>
        </a:solidFill>
      </dgm:spPr>
      <dgm:t>
        <a:bodyPr/>
        <a:lstStyle/>
        <a:p>
          <a:r>
            <a:rPr lang="fr-FR" sz="1500" b="1" dirty="0">
              <a:solidFill>
                <a:schemeClr val="bg1"/>
              </a:solidFill>
            </a:rPr>
            <a:t>Vivier </a:t>
          </a:r>
          <a:r>
            <a:rPr lang="fr-FR" sz="1100" b="1" dirty="0">
              <a:solidFill>
                <a:schemeClr val="bg1"/>
              </a:solidFill>
            </a:rPr>
            <a:t>(*)</a:t>
          </a:r>
          <a:endParaRPr lang="fr-FR" sz="1500" b="1" dirty="0">
            <a:solidFill>
              <a:schemeClr val="bg1"/>
            </a:solidFill>
          </a:endParaRPr>
        </a:p>
      </dgm:t>
    </dgm:pt>
    <dgm:pt modelId="{F69DB1BF-6CFF-45C9-991C-080CE09F6547}" type="parTrans" cxnId="{52E532AC-6BF5-4DDD-8611-27B9740C5DC2}">
      <dgm:prSet/>
      <dgm:spPr/>
      <dgm:t>
        <a:bodyPr/>
        <a:lstStyle/>
        <a:p>
          <a:endParaRPr lang="fr-FR"/>
        </a:p>
      </dgm:t>
    </dgm:pt>
    <dgm:pt modelId="{BD9AEA0D-7F37-457A-96CD-58DA02C83E17}" type="sibTrans" cxnId="{52E532AC-6BF5-4DDD-8611-27B9740C5DC2}">
      <dgm:prSet/>
      <dgm:spPr/>
      <dgm:t>
        <a:bodyPr/>
        <a:lstStyle/>
        <a:p>
          <a:endParaRPr lang="fr-FR"/>
        </a:p>
      </dgm:t>
    </dgm:pt>
    <dgm:pt modelId="{DFB1A8EC-14AB-453C-B9C3-86FBD7322213}">
      <dgm:prSet phldrT="[Texte]"/>
      <dgm:spPr>
        <a:ln w="3175">
          <a:solidFill>
            <a:schemeClr val="tx1"/>
          </a:solidFill>
          <a:prstDash val="sysDot"/>
        </a:ln>
      </dgm:spPr>
      <dgm:t>
        <a:bodyPr/>
        <a:lstStyle/>
        <a:p>
          <a:r>
            <a:rPr lang="fr-FR" dirty="0"/>
            <a:t>Besoin de financement arrêté </a:t>
          </a:r>
        </a:p>
      </dgm:t>
    </dgm:pt>
    <dgm:pt modelId="{D1B84B38-9522-4B0D-BB4A-CB8DF3D4000F}" type="parTrans" cxnId="{7F539CF3-9A7B-4360-9AE1-AAA25019C2F2}">
      <dgm:prSet/>
      <dgm:spPr/>
      <dgm:t>
        <a:bodyPr/>
        <a:lstStyle/>
        <a:p>
          <a:endParaRPr lang="fr-FR"/>
        </a:p>
      </dgm:t>
    </dgm:pt>
    <dgm:pt modelId="{80252D9F-AAC9-4493-9C82-FCD416C71E1D}" type="sibTrans" cxnId="{7F539CF3-9A7B-4360-9AE1-AAA25019C2F2}">
      <dgm:prSet/>
      <dgm:spPr/>
      <dgm:t>
        <a:bodyPr/>
        <a:lstStyle/>
        <a:p>
          <a:endParaRPr lang="fr-FR"/>
        </a:p>
      </dgm:t>
    </dgm:pt>
    <dgm:pt modelId="{2B833CCC-81A2-4B36-953F-6794256A5340}">
      <dgm:prSet phldrT="[Texte]"/>
      <dgm:spPr>
        <a:ln w="3175">
          <a:solidFill>
            <a:schemeClr val="tx1"/>
          </a:solidFill>
          <a:prstDash val="sysDot"/>
        </a:ln>
      </dgm:spPr>
      <dgm:t>
        <a:bodyPr/>
        <a:lstStyle/>
        <a:p>
          <a:r>
            <a:rPr lang="fr-FR" dirty="0"/>
            <a:t>Business Plan connu</a:t>
          </a:r>
        </a:p>
      </dgm:t>
    </dgm:pt>
    <dgm:pt modelId="{C1F0C767-5CDD-4907-927B-A4C5A2BAF43E}" type="parTrans" cxnId="{75B528AA-A791-4CB1-AA63-9E3EE6A31124}">
      <dgm:prSet/>
      <dgm:spPr/>
      <dgm:t>
        <a:bodyPr/>
        <a:lstStyle/>
        <a:p>
          <a:endParaRPr lang="fr-FR"/>
        </a:p>
      </dgm:t>
    </dgm:pt>
    <dgm:pt modelId="{D4C8393C-B8CF-4EBF-9346-25C7FD53FB0D}" type="sibTrans" cxnId="{75B528AA-A791-4CB1-AA63-9E3EE6A31124}">
      <dgm:prSet/>
      <dgm:spPr/>
      <dgm:t>
        <a:bodyPr/>
        <a:lstStyle/>
        <a:p>
          <a:endParaRPr lang="fr-FR"/>
        </a:p>
      </dgm:t>
    </dgm:pt>
    <dgm:pt modelId="{38CDBE25-B31B-42AA-97A5-4AE0F8D56FBF}">
      <dgm:prSet phldrT="[Texte]"/>
      <dgm:spPr>
        <a:solidFill>
          <a:schemeClr val="tx1">
            <a:lumMod val="75000"/>
          </a:schemeClr>
        </a:solidFill>
      </dgm:spPr>
      <dgm:t>
        <a:bodyPr/>
        <a:lstStyle/>
        <a:p>
          <a:r>
            <a:rPr lang="fr-FR" b="1" i="1" dirty="0" err="1">
              <a:solidFill>
                <a:schemeClr val="bg1"/>
              </a:solidFill>
            </a:rPr>
            <a:t>Closing</a:t>
          </a:r>
          <a:endParaRPr lang="fr-FR" b="1" i="1" dirty="0">
            <a:solidFill>
              <a:schemeClr val="bg1"/>
            </a:solidFill>
          </a:endParaRPr>
        </a:p>
      </dgm:t>
    </dgm:pt>
    <dgm:pt modelId="{8B51320F-C188-441D-BCE4-34C84C11A975}" type="parTrans" cxnId="{5ADA8881-0DCF-4558-B8A3-008311136340}">
      <dgm:prSet/>
      <dgm:spPr/>
      <dgm:t>
        <a:bodyPr/>
        <a:lstStyle/>
        <a:p>
          <a:endParaRPr lang="fr-FR"/>
        </a:p>
      </dgm:t>
    </dgm:pt>
    <dgm:pt modelId="{DB2FAB27-D186-4715-8D13-216832BDD8D5}" type="sibTrans" cxnId="{5ADA8881-0DCF-4558-B8A3-008311136340}">
      <dgm:prSet/>
      <dgm:spPr/>
      <dgm:t>
        <a:bodyPr/>
        <a:lstStyle/>
        <a:p>
          <a:endParaRPr lang="fr-FR"/>
        </a:p>
      </dgm:t>
    </dgm:pt>
    <dgm:pt modelId="{B244793D-B530-48BE-BD3A-A1A6B9ED3638}">
      <dgm:prSet phldrT="[Texte]"/>
      <dgm:spPr>
        <a:ln w="3175">
          <a:solidFill>
            <a:schemeClr val="tx1"/>
          </a:solidFill>
          <a:prstDash val="sysDot"/>
        </a:ln>
      </dgm:spPr>
      <dgm:t>
        <a:bodyPr/>
        <a:lstStyle/>
        <a:p>
          <a:r>
            <a:rPr lang="fr-FR" dirty="0"/>
            <a:t>Contractualisation juridique</a:t>
          </a:r>
        </a:p>
      </dgm:t>
    </dgm:pt>
    <dgm:pt modelId="{AFD61621-8F31-4519-A08C-31CB219E45E9}" type="parTrans" cxnId="{E8F692D2-42BC-410C-AA40-99CCAFD1EDCB}">
      <dgm:prSet/>
      <dgm:spPr/>
      <dgm:t>
        <a:bodyPr/>
        <a:lstStyle/>
        <a:p>
          <a:endParaRPr lang="fr-FR"/>
        </a:p>
      </dgm:t>
    </dgm:pt>
    <dgm:pt modelId="{33570D4B-C5D5-48A4-819C-F75F7BF65C49}" type="sibTrans" cxnId="{E8F692D2-42BC-410C-AA40-99CCAFD1EDCB}">
      <dgm:prSet/>
      <dgm:spPr/>
      <dgm:t>
        <a:bodyPr/>
        <a:lstStyle/>
        <a:p>
          <a:endParaRPr lang="fr-FR"/>
        </a:p>
      </dgm:t>
    </dgm:pt>
    <dgm:pt modelId="{101A65D0-779C-48F0-81F2-7DE872377891}">
      <dgm:prSet phldrT="[Texte]"/>
      <dgm:spPr>
        <a:ln w="3175">
          <a:solidFill>
            <a:schemeClr val="tx1"/>
          </a:solidFill>
          <a:prstDash val="sysDot"/>
        </a:ln>
      </dgm:spPr>
      <dgm:t>
        <a:bodyPr/>
        <a:lstStyle/>
        <a:p>
          <a:r>
            <a:rPr lang="fr-FR" dirty="0"/>
            <a:t>Versement des fonds</a:t>
          </a:r>
        </a:p>
      </dgm:t>
    </dgm:pt>
    <dgm:pt modelId="{5A004075-7F81-4BF3-B0F9-2B8399DD3A5A}" type="parTrans" cxnId="{F6BC60EC-4809-479B-B03C-31E48F8C318D}">
      <dgm:prSet/>
      <dgm:spPr/>
      <dgm:t>
        <a:bodyPr/>
        <a:lstStyle/>
        <a:p>
          <a:endParaRPr lang="fr-FR"/>
        </a:p>
      </dgm:t>
    </dgm:pt>
    <dgm:pt modelId="{16070138-29A4-4FCB-BD29-1B6A9CDB05E3}" type="sibTrans" cxnId="{F6BC60EC-4809-479B-B03C-31E48F8C318D}">
      <dgm:prSet/>
      <dgm:spPr/>
      <dgm:t>
        <a:bodyPr/>
        <a:lstStyle/>
        <a:p>
          <a:endParaRPr lang="fr-FR"/>
        </a:p>
      </dgm:t>
    </dgm:pt>
    <dgm:pt modelId="{7E6976F3-3944-4C7D-B17A-076A68741E22}">
      <dgm:prSet phldrT="[Texte]"/>
      <dgm:spPr>
        <a:solidFill>
          <a:schemeClr val="tx1">
            <a:lumMod val="60000"/>
            <a:lumOff val="40000"/>
          </a:schemeClr>
        </a:solidFill>
      </dgm:spPr>
      <dgm:t>
        <a:bodyPr/>
        <a:lstStyle/>
        <a:p>
          <a:r>
            <a:rPr lang="fr-FR" b="1" dirty="0">
              <a:solidFill>
                <a:schemeClr val="bg1"/>
              </a:solidFill>
            </a:rPr>
            <a:t>Engagement</a:t>
          </a:r>
        </a:p>
      </dgm:t>
    </dgm:pt>
    <dgm:pt modelId="{D9BEA11D-CCAA-44B2-AC22-FB6C26768D59}" type="parTrans" cxnId="{B77D3546-0D26-4476-BBCC-63C47044F7B1}">
      <dgm:prSet/>
      <dgm:spPr/>
      <dgm:t>
        <a:bodyPr/>
        <a:lstStyle/>
        <a:p>
          <a:endParaRPr lang="fr-FR"/>
        </a:p>
      </dgm:t>
    </dgm:pt>
    <dgm:pt modelId="{F032E9A7-069B-4CBB-8E01-1C01F056880A}" type="sibTrans" cxnId="{B77D3546-0D26-4476-BBCC-63C47044F7B1}">
      <dgm:prSet/>
      <dgm:spPr/>
      <dgm:t>
        <a:bodyPr/>
        <a:lstStyle/>
        <a:p>
          <a:endParaRPr lang="fr-FR"/>
        </a:p>
      </dgm:t>
    </dgm:pt>
    <dgm:pt modelId="{B21753B6-22F0-4170-955D-848C49024735}">
      <dgm:prSet phldrT="[Texte]"/>
      <dgm:spPr>
        <a:ln w="3175">
          <a:solidFill>
            <a:schemeClr val="tx1"/>
          </a:solidFill>
          <a:prstDash val="sysDot"/>
        </a:ln>
      </dgm:spPr>
      <dgm:t>
        <a:bodyPr/>
        <a:lstStyle/>
        <a:p>
          <a:r>
            <a:rPr lang="fr-FR" dirty="0"/>
            <a:t>Business plan validé </a:t>
          </a:r>
        </a:p>
      </dgm:t>
    </dgm:pt>
    <dgm:pt modelId="{0A2A26AB-9110-4C53-A6D0-3851C3B2A178}" type="parTrans" cxnId="{5C79E336-64A5-4472-A9E6-C4CA353B01D7}">
      <dgm:prSet/>
      <dgm:spPr/>
      <dgm:t>
        <a:bodyPr/>
        <a:lstStyle/>
        <a:p>
          <a:endParaRPr lang="fr-FR"/>
        </a:p>
      </dgm:t>
    </dgm:pt>
    <dgm:pt modelId="{82A2753E-D2FA-48A3-BD88-88638C53D060}" type="sibTrans" cxnId="{5C79E336-64A5-4472-A9E6-C4CA353B01D7}">
      <dgm:prSet/>
      <dgm:spPr/>
      <dgm:t>
        <a:bodyPr/>
        <a:lstStyle/>
        <a:p>
          <a:endParaRPr lang="fr-FR"/>
        </a:p>
      </dgm:t>
    </dgm:pt>
    <dgm:pt modelId="{12BD1891-D634-4E6F-A5A2-53A6CD281C73}">
      <dgm:prSet phldrT="[Texte]"/>
      <dgm:spPr>
        <a:ln w="3175">
          <a:solidFill>
            <a:schemeClr val="tx1"/>
          </a:solidFill>
          <a:prstDash val="sysDot"/>
        </a:ln>
      </dgm:spPr>
      <dgm:t>
        <a:bodyPr/>
        <a:lstStyle/>
        <a:p>
          <a:r>
            <a:rPr lang="fr-FR" dirty="0"/>
            <a:t>Tour de table arrêté</a:t>
          </a:r>
        </a:p>
      </dgm:t>
    </dgm:pt>
    <dgm:pt modelId="{98FD1EAA-FC3D-4B7C-A774-BDE9103CD3D8}" type="parTrans" cxnId="{4EA52EAE-1353-4F81-B433-B45B5F7D1E3F}">
      <dgm:prSet/>
      <dgm:spPr/>
      <dgm:t>
        <a:bodyPr/>
        <a:lstStyle/>
        <a:p>
          <a:endParaRPr lang="fr-FR"/>
        </a:p>
      </dgm:t>
    </dgm:pt>
    <dgm:pt modelId="{A7742BF4-6A73-4440-B4B5-00ABC294E41A}" type="sibTrans" cxnId="{4EA52EAE-1353-4F81-B433-B45B5F7D1E3F}">
      <dgm:prSet/>
      <dgm:spPr/>
      <dgm:t>
        <a:bodyPr/>
        <a:lstStyle/>
        <a:p>
          <a:endParaRPr lang="fr-FR"/>
        </a:p>
      </dgm:t>
    </dgm:pt>
    <dgm:pt modelId="{87B04BFD-9D3F-47E3-A0C7-CAD95796A75E}">
      <dgm:prSet phldrT="[Texte]"/>
      <dgm:spPr>
        <a:ln w="3175">
          <a:solidFill>
            <a:schemeClr val="tx1"/>
          </a:solidFill>
          <a:prstDash val="sysDot"/>
        </a:ln>
      </dgm:spPr>
      <dgm:t>
        <a:bodyPr/>
        <a:lstStyle/>
        <a:p>
          <a:r>
            <a:rPr lang="fr-FR" dirty="0"/>
            <a:t>Co-investisseurs identifiés</a:t>
          </a:r>
        </a:p>
      </dgm:t>
    </dgm:pt>
    <dgm:pt modelId="{CAA41EFE-B4AB-4D1D-B45A-803F06BE90BB}" type="parTrans" cxnId="{7C3B9474-F9DF-413C-AD38-6B361892D22C}">
      <dgm:prSet/>
      <dgm:spPr/>
      <dgm:t>
        <a:bodyPr/>
        <a:lstStyle/>
        <a:p>
          <a:endParaRPr lang="fr-FR"/>
        </a:p>
      </dgm:t>
    </dgm:pt>
    <dgm:pt modelId="{79A4A928-4F44-4C8C-AB3B-CF46571F2B65}" type="sibTrans" cxnId="{7C3B9474-F9DF-413C-AD38-6B361892D22C}">
      <dgm:prSet/>
      <dgm:spPr/>
      <dgm:t>
        <a:bodyPr/>
        <a:lstStyle/>
        <a:p>
          <a:endParaRPr lang="fr-FR"/>
        </a:p>
      </dgm:t>
    </dgm:pt>
    <dgm:pt modelId="{F74E21F0-9130-4126-A1F8-46C5558AC016}">
      <dgm:prSet phldrT="[Texte]"/>
      <dgm:spPr>
        <a:ln w="3175">
          <a:solidFill>
            <a:schemeClr val="tx1"/>
          </a:solidFill>
          <a:prstDash val="sysDot"/>
        </a:ln>
      </dgm:spPr>
      <dgm:t>
        <a:bodyPr/>
        <a:lstStyle/>
        <a:p>
          <a:r>
            <a:rPr lang="fr-FR" dirty="0"/>
            <a:t>Premier échange avec les porteurs</a:t>
          </a:r>
        </a:p>
      </dgm:t>
    </dgm:pt>
    <dgm:pt modelId="{E2FBC06B-E044-4270-A367-1E9A9BA5B782}" type="parTrans" cxnId="{9DBD5CEE-8042-4EC1-930B-6E5C733DA505}">
      <dgm:prSet/>
      <dgm:spPr/>
      <dgm:t>
        <a:bodyPr/>
        <a:lstStyle/>
        <a:p>
          <a:endParaRPr lang="fr-FR"/>
        </a:p>
      </dgm:t>
    </dgm:pt>
    <dgm:pt modelId="{A7DC0398-D938-4520-BE35-008743A95037}" type="sibTrans" cxnId="{9DBD5CEE-8042-4EC1-930B-6E5C733DA505}">
      <dgm:prSet/>
      <dgm:spPr/>
      <dgm:t>
        <a:bodyPr/>
        <a:lstStyle/>
        <a:p>
          <a:endParaRPr lang="fr-FR"/>
        </a:p>
      </dgm:t>
    </dgm:pt>
    <dgm:pt modelId="{012855DC-1966-47F2-ADB4-2C61CEF6E222}">
      <dgm:prSet phldrT="[Texte]"/>
      <dgm:spPr>
        <a:ln w="3175">
          <a:solidFill>
            <a:schemeClr val="tx1"/>
          </a:solidFill>
          <a:prstDash val="sysDot"/>
        </a:ln>
      </dgm:spPr>
      <dgm:t>
        <a:bodyPr/>
        <a:lstStyle/>
        <a:p>
          <a:endParaRPr lang="fr-FR" dirty="0"/>
        </a:p>
      </dgm:t>
    </dgm:pt>
    <dgm:pt modelId="{FE6307E6-EFB0-4B6B-A2DB-95C282CCBE14}" type="parTrans" cxnId="{FB57DC21-CADD-4394-9167-7E99DD3F85E7}">
      <dgm:prSet/>
      <dgm:spPr/>
      <dgm:t>
        <a:bodyPr/>
        <a:lstStyle/>
        <a:p>
          <a:endParaRPr lang="fr-FR"/>
        </a:p>
      </dgm:t>
    </dgm:pt>
    <dgm:pt modelId="{A4F9173D-E06F-46A0-B6E9-1F4423FF8DDB}" type="sibTrans" cxnId="{FB57DC21-CADD-4394-9167-7E99DD3F85E7}">
      <dgm:prSet/>
      <dgm:spPr/>
      <dgm:t>
        <a:bodyPr/>
        <a:lstStyle/>
        <a:p>
          <a:endParaRPr lang="fr-FR"/>
        </a:p>
      </dgm:t>
    </dgm:pt>
    <dgm:pt modelId="{BDE10E1C-F5CB-44E9-B1FA-C8B38E6612A5}">
      <dgm:prSet phldrT="[Texte]"/>
      <dgm:spPr>
        <a:ln w="3175">
          <a:solidFill>
            <a:schemeClr val="tx1"/>
          </a:solidFill>
          <a:prstDash val="sysDot"/>
        </a:ln>
      </dgm:spPr>
      <dgm:t>
        <a:bodyPr/>
        <a:lstStyle/>
        <a:p>
          <a:r>
            <a:rPr lang="fr-FR" dirty="0"/>
            <a:t>Diligences KYC-RA</a:t>
          </a:r>
        </a:p>
      </dgm:t>
    </dgm:pt>
    <dgm:pt modelId="{46687712-65DA-4F37-BCF8-5DD918F7D143}" type="parTrans" cxnId="{33B57EFE-1AED-4D14-A71A-013B846FCA95}">
      <dgm:prSet/>
      <dgm:spPr/>
      <dgm:t>
        <a:bodyPr/>
        <a:lstStyle/>
        <a:p>
          <a:endParaRPr lang="fr-FR"/>
        </a:p>
      </dgm:t>
    </dgm:pt>
    <dgm:pt modelId="{3E18AAB1-AF2D-40BD-BE94-1995573E1C55}" type="sibTrans" cxnId="{33B57EFE-1AED-4D14-A71A-013B846FCA95}">
      <dgm:prSet/>
      <dgm:spPr/>
      <dgm:t>
        <a:bodyPr/>
        <a:lstStyle/>
        <a:p>
          <a:endParaRPr lang="fr-FR"/>
        </a:p>
      </dgm:t>
    </dgm:pt>
    <dgm:pt modelId="{A7645A2E-73C7-4E31-AFD4-515CE43ECAC2}">
      <dgm:prSet phldrT="[Texte]"/>
      <dgm:spPr>
        <a:ln w="3175">
          <a:solidFill>
            <a:schemeClr val="tx1"/>
          </a:solidFill>
          <a:prstDash val="sysDot"/>
        </a:ln>
      </dgm:spPr>
      <dgm:t>
        <a:bodyPr/>
        <a:lstStyle/>
        <a:p>
          <a:r>
            <a:rPr lang="fr-FR" dirty="0"/>
            <a:t>Formalisation de l’engagement</a:t>
          </a:r>
        </a:p>
      </dgm:t>
    </dgm:pt>
    <dgm:pt modelId="{06655D97-342E-442F-AAC2-1D6324454771}" type="parTrans" cxnId="{FD872414-BECD-45A3-82BB-B34619656FEC}">
      <dgm:prSet/>
      <dgm:spPr/>
      <dgm:t>
        <a:bodyPr/>
        <a:lstStyle/>
        <a:p>
          <a:endParaRPr lang="fr-FR"/>
        </a:p>
      </dgm:t>
    </dgm:pt>
    <dgm:pt modelId="{14E24931-1A58-4558-8851-1D3462328082}" type="sibTrans" cxnId="{FD872414-BECD-45A3-82BB-B34619656FEC}">
      <dgm:prSet/>
      <dgm:spPr/>
      <dgm:t>
        <a:bodyPr/>
        <a:lstStyle/>
        <a:p>
          <a:endParaRPr lang="fr-FR"/>
        </a:p>
      </dgm:t>
    </dgm:pt>
    <dgm:pt modelId="{381FE598-310F-437D-95BB-728D1E2437FB}" type="pres">
      <dgm:prSet presAssocID="{0AC4DCA5-C582-4AEB-BE87-A85ECE7CDB9A}" presName="Name0" presStyleCnt="0">
        <dgm:presLayoutVars>
          <dgm:dir/>
          <dgm:animLvl val="lvl"/>
          <dgm:resizeHandles val="exact"/>
        </dgm:presLayoutVars>
      </dgm:prSet>
      <dgm:spPr/>
    </dgm:pt>
    <dgm:pt modelId="{A8B0C4A6-1F1C-4872-9B14-B896996E71DE}" type="pres">
      <dgm:prSet presAssocID="{615CA92E-B99E-422E-B3F8-0B11920435AD}" presName="composite" presStyleCnt="0"/>
      <dgm:spPr/>
    </dgm:pt>
    <dgm:pt modelId="{2FEC20BB-F9C9-4AF2-9347-A704C64D83FF}" type="pres">
      <dgm:prSet presAssocID="{615CA92E-B99E-422E-B3F8-0B11920435AD}" presName="parTx" presStyleLbl="alignNode1" presStyleIdx="0" presStyleCnt="4" custLinFactNeighborY="-25229">
        <dgm:presLayoutVars>
          <dgm:chMax val="0"/>
          <dgm:chPref val="0"/>
          <dgm:bulletEnabled val="1"/>
        </dgm:presLayoutVars>
      </dgm:prSet>
      <dgm:spPr/>
    </dgm:pt>
    <dgm:pt modelId="{EBA0D603-95BC-498A-B9E2-D96B60F2C15E}" type="pres">
      <dgm:prSet presAssocID="{615CA92E-B99E-422E-B3F8-0B11920435AD}" presName="desTx" presStyleLbl="alignAccFollowNode1" presStyleIdx="0" presStyleCnt="4" custScaleY="100000">
        <dgm:presLayoutVars>
          <dgm:bulletEnabled val="1"/>
        </dgm:presLayoutVars>
      </dgm:prSet>
      <dgm:spPr/>
    </dgm:pt>
    <dgm:pt modelId="{325C894D-CD2E-4091-B242-AD83687B3933}" type="pres">
      <dgm:prSet presAssocID="{AC5ED3EF-FDD5-46E3-8A8E-240EDA9D2F79}" presName="space" presStyleCnt="0"/>
      <dgm:spPr/>
    </dgm:pt>
    <dgm:pt modelId="{2CCEFF07-AA10-4424-BDA7-1BE0F5F9FCA7}" type="pres">
      <dgm:prSet presAssocID="{138CCA49-410E-467B-BDBC-E675BBAAC47E}" presName="composite" presStyleCnt="0"/>
      <dgm:spPr/>
    </dgm:pt>
    <dgm:pt modelId="{E5E43E1E-63EE-4BB2-AC27-132A3A989F65}" type="pres">
      <dgm:prSet presAssocID="{138CCA49-410E-467B-BDBC-E675BBAAC47E}" presName="parTx" presStyleLbl="alignNode1" presStyleIdx="1" presStyleCnt="4" custLinFactNeighborY="-25229">
        <dgm:presLayoutVars>
          <dgm:chMax val="0"/>
          <dgm:chPref val="0"/>
          <dgm:bulletEnabled val="1"/>
        </dgm:presLayoutVars>
      </dgm:prSet>
      <dgm:spPr/>
    </dgm:pt>
    <dgm:pt modelId="{8CCC7935-2E54-4193-8FB1-4B53871EDDCA}" type="pres">
      <dgm:prSet presAssocID="{138CCA49-410E-467B-BDBC-E675BBAAC47E}" presName="desTx" presStyleLbl="alignAccFollowNode1" presStyleIdx="1" presStyleCnt="4" custScaleY="100000">
        <dgm:presLayoutVars>
          <dgm:bulletEnabled val="1"/>
        </dgm:presLayoutVars>
      </dgm:prSet>
      <dgm:spPr/>
    </dgm:pt>
    <dgm:pt modelId="{A25D5388-4F49-437E-9D8B-B61378AD4381}" type="pres">
      <dgm:prSet presAssocID="{BD9AEA0D-7F37-457A-96CD-58DA02C83E17}" presName="space" presStyleCnt="0"/>
      <dgm:spPr/>
    </dgm:pt>
    <dgm:pt modelId="{E60E9C64-16DA-47BE-94D9-5C12D7F95B65}" type="pres">
      <dgm:prSet presAssocID="{7E6976F3-3944-4C7D-B17A-076A68741E22}" presName="composite" presStyleCnt="0"/>
      <dgm:spPr/>
    </dgm:pt>
    <dgm:pt modelId="{A9F9E595-88EA-445A-8EC9-DF2D84567936}" type="pres">
      <dgm:prSet presAssocID="{7E6976F3-3944-4C7D-B17A-076A68741E22}" presName="parTx" presStyleLbl="alignNode1" presStyleIdx="2" presStyleCnt="4" custLinFactNeighborY="-25229">
        <dgm:presLayoutVars>
          <dgm:chMax val="0"/>
          <dgm:chPref val="0"/>
          <dgm:bulletEnabled val="1"/>
        </dgm:presLayoutVars>
      </dgm:prSet>
      <dgm:spPr/>
    </dgm:pt>
    <dgm:pt modelId="{DE8B94F2-7D81-4FCB-8668-310E3C1CD922}" type="pres">
      <dgm:prSet presAssocID="{7E6976F3-3944-4C7D-B17A-076A68741E22}" presName="desTx" presStyleLbl="alignAccFollowNode1" presStyleIdx="2" presStyleCnt="4" custScaleY="100000">
        <dgm:presLayoutVars>
          <dgm:bulletEnabled val="1"/>
        </dgm:presLayoutVars>
      </dgm:prSet>
      <dgm:spPr/>
    </dgm:pt>
    <dgm:pt modelId="{ECB1248F-7B5E-430B-BD20-D9923E6A88B4}" type="pres">
      <dgm:prSet presAssocID="{F032E9A7-069B-4CBB-8E01-1C01F056880A}" presName="space" presStyleCnt="0"/>
      <dgm:spPr/>
    </dgm:pt>
    <dgm:pt modelId="{BE7FBFEF-47EB-461A-B329-4EA8CBDA1542}" type="pres">
      <dgm:prSet presAssocID="{38CDBE25-B31B-42AA-97A5-4AE0F8D56FBF}" presName="composite" presStyleCnt="0"/>
      <dgm:spPr/>
    </dgm:pt>
    <dgm:pt modelId="{72B0BEE9-E4ED-48B7-A819-DEFF92FBFF3B}" type="pres">
      <dgm:prSet presAssocID="{38CDBE25-B31B-42AA-97A5-4AE0F8D56FBF}" presName="parTx" presStyleLbl="alignNode1" presStyleIdx="3" presStyleCnt="4" custLinFactNeighborY="-25229">
        <dgm:presLayoutVars>
          <dgm:chMax val="0"/>
          <dgm:chPref val="0"/>
          <dgm:bulletEnabled val="1"/>
        </dgm:presLayoutVars>
      </dgm:prSet>
      <dgm:spPr/>
    </dgm:pt>
    <dgm:pt modelId="{BC6DAA1F-F5C5-4C61-A881-FF24E187F323}" type="pres">
      <dgm:prSet presAssocID="{38CDBE25-B31B-42AA-97A5-4AE0F8D56FBF}" presName="desTx" presStyleLbl="alignAccFollowNode1" presStyleIdx="3" presStyleCnt="4" custScaleY="100000">
        <dgm:presLayoutVars>
          <dgm:bulletEnabled val="1"/>
        </dgm:presLayoutVars>
      </dgm:prSet>
      <dgm:spPr/>
    </dgm:pt>
  </dgm:ptLst>
  <dgm:cxnLst>
    <dgm:cxn modelId="{E93E1708-4C80-4EDC-B0FC-0C784EBF8A24}" type="presOf" srcId="{2B833CCC-81A2-4B36-953F-6794256A5340}" destId="{8CCC7935-2E54-4193-8FB1-4B53871EDDCA}" srcOrd="0" destOrd="1" presId="urn:microsoft.com/office/officeart/2005/8/layout/hList1"/>
    <dgm:cxn modelId="{02ABFE10-1E2A-4325-B342-4F590E47FA98}" type="presOf" srcId="{B21753B6-22F0-4170-955D-848C49024735}" destId="{DE8B94F2-7D81-4FCB-8668-310E3C1CD922}" srcOrd="0" destOrd="0" presId="urn:microsoft.com/office/officeart/2005/8/layout/hList1"/>
    <dgm:cxn modelId="{72DF5113-6223-421B-88E1-28DA7322C9BC}" type="presOf" srcId="{DFB1A8EC-14AB-453C-B9C3-86FBD7322213}" destId="{8CCC7935-2E54-4193-8FB1-4B53871EDDCA}" srcOrd="0" destOrd="0" presId="urn:microsoft.com/office/officeart/2005/8/layout/hList1"/>
    <dgm:cxn modelId="{FD872414-BECD-45A3-82BB-B34619656FEC}" srcId="{38CDBE25-B31B-42AA-97A5-4AE0F8D56FBF}" destId="{A7645A2E-73C7-4E31-AFD4-515CE43ECAC2}" srcOrd="1" destOrd="0" parTransId="{06655D97-342E-442F-AAC2-1D6324454771}" sibTransId="{14E24931-1A58-4558-8851-1D3462328082}"/>
    <dgm:cxn modelId="{FB57DC21-CADD-4394-9167-7E99DD3F85E7}" srcId="{7E6976F3-3944-4C7D-B17A-076A68741E22}" destId="{012855DC-1966-47F2-ADB4-2C61CEF6E222}" srcOrd="3" destOrd="0" parTransId="{FE6307E6-EFB0-4B6B-A2DB-95C282CCBE14}" sibTransId="{A4F9173D-E06F-46A0-B6E9-1F4423FF8DDB}"/>
    <dgm:cxn modelId="{08627E24-26A6-49F4-B67B-6CAF9E0AB9EA}" type="presOf" srcId="{0AC4DCA5-C582-4AEB-BE87-A85ECE7CDB9A}" destId="{381FE598-310F-437D-95BB-728D1E2437FB}" srcOrd="0" destOrd="0" presId="urn:microsoft.com/office/officeart/2005/8/layout/hList1"/>
    <dgm:cxn modelId="{563D2626-6F0C-4459-8540-BB0FE46BBABE}" type="presOf" srcId="{101A65D0-779C-48F0-81F2-7DE872377891}" destId="{BC6DAA1F-F5C5-4C61-A881-FF24E187F323}" srcOrd="0" destOrd="2" presId="urn:microsoft.com/office/officeart/2005/8/layout/hList1"/>
    <dgm:cxn modelId="{EF8D1E29-61F3-40A5-8A81-E2BFD8C0F4FB}" type="presOf" srcId="{A7645A2E-73C7-4E31-AFD4-515CE43ECAC2}" destId="{BC6DAA1F-F5C5-4C61-A881-FF24E187F323}" srcOrd="0" destOrd="1" presId="urn:microsoft.com/office/officeart/2005/8/layout/hList1"/>
    <dgm:cxn modelId="{8CCB9534-2A61-4B00-BF0F-F8DC63791EF9}" type="presOf" srcId="{B244793D-B530-48BE-BD3A-A1A6B9ED3638}" destId="{BC6DAA1F-F5C5-4C61-A881-FF24E187F323}" srcOrd="0" destOrd="0" presId="urn:microsoft.com/office/officeart/2005/8/layout/hList1"/>
    <dgm:cxn modelId="{5C79E336-64A5-4472-A9E6-C4CA353B01D7}" srcId="{7E6976F3-3944-4C7D-B17A-076A68741E22}" destId="{B21753B6-22F0-4170-955D-848C49024735}" srcOrd="0" destOrd="0" parTransId="{0A2A26AB-9110-4C53-A6D0-3851C3B2A178}" sibTransId="{82A2753E-D2FA-48A3-BD88-88638C53D060}"/>
    <dgm:cxn modelId="{E1A68543-69FF-4203-95B3-B4FD96BB2768}" type="presOf" srcId="{7E6976F3-3944-4C7D-B17A-076A68741E22}" destId="{A9F9E595-88EA-445A-8EC9-DF2D84567936}" srcOrd="0" destOrd="0" presId="urn:microsoft.com/office/officeart/2005/8/layout/hList1"/>
    <dgm:cxn modelId="{B77D3546-0D26-4476-BBCC-63C47044F7B1}" srcId="{0AC4DCA5-C582-4AEB-BE87-A85ECE7CDB9A}" destId="{7E6976F3-3944-4C7D-B17A-076A68741E22}" srcOrd="2" destOrd="0" parTransId="{D9BEA11D-CCAA-44B2-AC22-FB6C26768D59}" sibTransId="{F032E9A7-069B-4CBB-8E01-1C01F056880A}"/>
    <dgm:cxn modelId="{7C3B9474-F9DF-413C-AD38-6B361892D22C}" srcId="{138CCA49-410E-467B-BDBC-E675BBAAC47E}" destId="{87B04BFD-9D3F-47E3-A0C7-CAD95796A75E}" srcOrd="2" destOrd="0" parTransId="{CAA41EFE-B4AB-4D1D-B45A-803F06BE90BB}" sibTransId="{79A4A928-4F44-4C8C-AB3B-CF46571F2B65}"/>
    <dgm:cxn modelId="{91755D75-ACB0-4957-A40F-781F3F3F0D36}" srcId="{615CA92E-B99E-422E-B3F8-0B11920435AD}" destId="{CB816596-8DBF-4339-9C97-675EAF92BD8A}" srcOrd="2" destOrd="0" parTransId="{E733A3CF-9ED2-499C-9125-0825E908FE97}" sibTransId="{C06463CF-8EA5-410E-8D35-D0EF46D91B35}"/>
    <dgm:cxn modelId="{5ADA8881-0DCF-4558-B8A3-008311136340}" srcId="{0AC4DCA5-C582-4AEB-BE87-A85ECE7CDB9A}" destId="{38CDBE25-B31B-42AA-97A5-4AE0F8D56FBF}" srcOrd="3" destOrd="0" parTransId="{8B51320F-C188-441D-BCE4-34C84C11A975}" sibTransId="{DB2FAB27-D186-4715-8D13-216832BDD8D5}"/>
    <dgm:cxn modelId="{48ABEA87-C031-4700-B4C8-288F83E673EA}" srcId="{615CA92E-B99E-422E-B3F8-0B11920435AD}" destId="{192245BC-E683-4EEB-AAA2-6099F459C868}" srcOrd="0" destOrd="0" parTransId="{C55FC2AB-7A2E-4DB2-921C-76FE3B9C33F8}" sibTransId="{66374DF4-5899-43BA-B1BE-A95083D88101}"/>
    <dgm:cxn modelId="{F962B59B-695D-4163-B1DB-562B706C9038}" srcId="{0AC4DCA5-C582-4AEB-BE87-A85ECE7CDB9A}" destId="{615CA92E-B99E-422E-B3F8-0B11920435AD}" srcOrd="0" destOrd="0" parTransId="{C65A72AC-6661-4DE2-8F2F-2E8871EE3095}" sibTransId="{AC5ED3EF-FDD5-46E3-8A8E-240EDA9D2F79}"/>
    <dgm:cxn modelId="{96B14AA2-EB6E-4D8E-B20C-5AA32791BF5C}" type="presOf" srcId="{138CCA49-410E-467B-BDBC-E675BBAAC47E}" destId="{E5E43E1E-63EE-4BB2-AC27-132A3A989F65}" srcOrd="0" destOrd="0" presId="urn:microsoft.com/office/officeart/2005/8/layout/hList1"/>
    <dgm:cxn modelId="{ABAD41A3-4073-46D9-95B3-AB16DA9AF1A0}" type="presOf" srcId="{CB816596-8DBF-4339-9C97-675EAF92BD8A}" destId="{EBA0D603-95BC-498A-B9E2-D96B60F2C15E}" srcOrd="0" destOrd="2" presId="urn:microsoft.com/office/officeart/2005/8/layout/hList1"/>
    <dgm:cxn modelId="{75B528AA-A791-4CB1-AA63-9E3EE6A31124}" srcId="{138CCA49-410E-467B-BDBC-E675BBAAC47E}" destId="{2B833CCC-81A2-4B36-953F-6794256A5340}" srcOrd="1" destOrd="0" parTransId="{C1F0C767-5CDD-4907-927B-A4C5A2BAF43E}" sibTransId="{D4C8393C-B8CF-4EBF-9346-25C7FD53FB0D}"/>
    <dgm:cxn modelId="{52E532AC-6BF5-4DDD-8611-27B9740C5DC2}" srcId="{0AC4DCA5-C582-4AEB-BE87-A85ECE7CDB9A}" destId="{138CCA49-410E-467B-BDBC-E675BBAAC47E}" srcOrd="1" destOrd="0" parTransId="{F69DB1BF-6CFF-45C9-991C-080CE09F6547}" sibTransId="{BD9AEA0D-7F37-457A-96CD-58DA02C83E17}"/>
    <dgm:cxn modelId="{4EA52EAE-1353-4F81-B433-B45B5F7D1E3F}" srcId="{7E6976F3-3944-4C7D-B17A-076A68741E22}" destId="{12BD1891-D634-4E6F-A5A2-53A6CD281C73}" srcOrd="1" destOrd="0" parTransId="{98FD1EAA-FC3D-4B7C-A774-BDE9103CD3D8}" sibTransId="{A7742BF4-6A73-4440-B4B5-00ABC294E41A}"/>
    <dgm:cxn modelId="{B2ACDBBB-278F-437E-A546-76628B28588F}" type="presOf" srcId="{87B04BFD-9D3F-47E3-A0C7-CAD95796A75E}" destId="{8CCC7935-2E54-4193-8FB1-4B53871EDDCA}" srcOrd="0" destOrd="2" presId="urn:microsoft.com/office/officeart/2005/8/layout/hList1"/>
    <dgm:cxn modelId="{59BB6EC0-C641-47A5-B4AD-B34302C16640}" type="presOf" srcId="{192245BC-E683-4EEB-AAA2-6099F459C868}" destId="{EBA0D603-95BC-498A-B9E2-D96B60F2C15E}" srcOrd="0" destOrd="0" presId="urn:microsoft.com/office/officeart/2005/8/layout/hList1"/>
    <dgm:cxn modelId="{C28FD9C0-F858-4133-9321-41A109AB58DC}" type="presOf" srcId="{12BD1891-D634-4E6F-A5A2-53A6CD281C73}" destId="{DE8B94F2-7D81-4FCB-8668-310E3C1CD922}" srcOrd="0" destOrd="1" presId="urn:microsoft.com/office/officeart/2005/8/layout/hList1"/>
    <dgm:cxn modelId="{E8F692D2-42BC-410C-AA40-99CCAFD1EDCB}" srcId="{38CDBE25-B31B-42AA-97A5-4AE0F8D56FBF}" destId="{B244793D-B530-48BE-BD3A-A1A6B9ED3638}" srcOrd="0" destOrd="0" parTransId="{AFD61621-8F31-4519-A08C-31CB219E45E9}" sibTransId="{33570D4B-C5D5-48A4-819C-F75F7BF65C49}"/>
    <dgm:cxn modelId="{F6BC60EC-4809-479B-B03C-31E48F8C318D}" srcId="{38CDBE25-B31B-42AA-97A5-4AE0F8D56FBF}" destId="{101A65D0-779C-48F0-81F2-7DE872377891}" srcOrd="2" destOrd="0" parTransId="{5A004075-7F81-4BF3-B0F9-2B8399DD3A5A}" sibTransId="{16070138-29A4-4FCB-BD29-1B6A9CDB05E3}"/>
    <dgm:cxn modelId="{482475EC-5068-4423-A970-7B778839526C}" type="presOf" srcId="{615CA92E-B99E-422E-B3F8-0B11920435AD}" destId="{2FEC20BB-F9C9-4AF2-9347-A704C64D83FF}" srcOrd="0" destOrd="0" presId="urn:microsoft.com/office/officeart/2005/8/layout/hList1"/>
    <dgm:cxn modelId="{9DBD5CEE-8042-4EC1-930B-6E5C733DA505}" srcId="{615CA92E-B99E-422E-B3F8-0B11920435AD}" destId="{F74E21F0-9130-4126-A1F8-46C5558AC016}" srcOrd="1" destOrd="0" parTransId="{E2FBC06B-E044-4270-A367-1E9A9BA5B782}" sibTransId="{A7DC0398-D938-4520-BE35-008743A95037}"/>
    <dgm:cxn modelId="{66FEDBF0-71C1-48B1-A86C-098D2CBB9081}" type="presOf" srcId="{BDE10E1C-F5CB-44E9-B1FA-C8B38E6612A5}" destId="{DE8B94F2-7D81-4FCB-8668-310E3C1CD922}" srcOrd="0" destOrd="2" presId="urn:microsoft.com/office/officeart/2005/8/layout/hList1"/>
    <dgm:cxn modelId="{7F539CF3-9A7B-4360-9AE1-AAA25019C2F2}" srcId="{138CCA49-410E-467B-BDBC-E675BBAAC47E}" destId="{DFB1A8EC-14AB-453C-B9C3-86FBD7322213}" srcOrd="0" destOrd="0" parTransId="{D1B84B38-9522-4B0D-BB4A-CB8DF3D4000F}" sibTransId="{80252D9F-AAC9-4493-9C82-FCD416C71E1D}"/>
    <dgm:cxn modelId="{4EC689F5-F143-419B-A901-3BA8E0E1D0BF}" type="presOf" srcId="{38CDBE25-B31B-42AA-97A5-4AE0F8D56FBF}" destId="{72B0BEE9-E4ED-48B7-A819-DEFF92FBFF3B}" srcOrd="0" destOrd="0" presId="urn:microsoft.com/office/officeart/2005/8/layout/hList1"/>
    <dgm:cxn modelId="{766606F6-47E7-4C6D-AAC3-4CE157098AF4}" type="presOf" srcId="{012855DC-1966-47F2-ADB4-2C61CEF6E222}" destId="{DE8B94F2-7D81-4FCB-8668-310E3C1CD922}" srcOrd="0" destOrd="3" presId="urn:microsoft.com/office/officeart/2005/8/layout/hList1"/>
    <dgm:cxn modelId="{B6BF4DF6-B7E9-433D-AB9C-04E06E2D2594}" type="presOf" srcId="{F74E21F0-9130-4126-A1F8-46C5558AC016}" destId="{EBA0D603-95BC-498A-B9E2-D96B60F2C15E}" srcOrd="0" destOrd="1" presId="urn:microsoft.com/office/officeart/2005/8/layout/hList1"/>
    <dgm:cxn modelId="{33B57EFE-1AED-4D14-A71A-013B846FCA95}" srcId="{7E6976F3-3944-4C7D-B17A-076A68741E22}" destId="{BDE10E1C-F5CB-44E9-B1FA-C8B38E6612A5}" srcOrd="2" destOrd="0" parTransId="{46687712-65DA-4F37-BCF8-5DD918F7D143}" sibTransId="{3E18AAB1-AF2D-40BD-BE94-1995573E1C55}"/>
    <dgm:cxn modelId="{4A98EC3D-CEE9-461B-A8AC-F1A67012069F}" type="presParOf" srcId="{381FE598-310F-437D-95BB-728D1E2437FB}" destId="{A8B0C4A6-1F1C-4872-9B14-B896996E71DE}" srcOrd="0" destOrd="0" presId="urn:microsoft.com/office/officeart/2005/8/layout/hList1"/>
    <dgm:cxn modelId="{7D5CABE2-11E2-4803-A466-ED10C0C1BB1D}" type="presParOf" srcId="{A8B0C4A6-1F1C-4872-9B14-B896996E71DE}" destId="{2FEC20BB-F9C9-4AF2-9347-A704C64D83FF}" srcOrd="0" destOrd="0" presId="urn:microsoft.com/office/officeart/2005/8/layout/hList1"/>
    <dgm:cxn modelId="{391A141D-49FC-41B0-86FD-2CA914DBF3DF}" type="presParOf" srcId="{A8B0C4A6-1F1C-4872-9B14-B896996E71DE}" destId="{EBA0D603-95BC-498A-B9E2-D96B60F2C15E}" srcOrd="1" destOrd="0" presId="urn:microsoft.com/office/officeart/2005/8/layout/hList1"/>
    <dgm:cxn modelId="{426A2F0C-51FA-48AA-BD33-1B93A5F85B72}" type="presParOf" srcId="{381FE598-310F-437D-95BB-728D1E2437FB}" destId="{325C894D-CD2E-4091-B242-AD83687B3933}" srcOrd="1" destOrd="0" presId="urn:microsoft.com/office/officeart/2005/8/layout/hList1"/>
    <dgm:cxn modelId="{59782FFF-0B91-473B-B519-F46BB5B6828D}" type="presParOf" srcId="{381FE598-310F-437D-95BB-728D1E2437FB}" destId="{2CCEFF07-AA10-4424-BDA7-1BE0F5F9FCA7}" srcOrd="2" destOrd="0" presId="urn:microsoft.com/office/officeart/2005/8/layout/hList1"/>
    <dgm:cxn modelId="{5B4DF14A-D904-4CB1-AFDB-3D356EFE7C0B}" type="presParOf" srcId="{2CCEFF07-AA10-4424-BDA7-1BE0F5F9FCA7}" destId="{E5E43E1E-63EE-4BB2-AC27-132A3A989F65}" srcOrd="0" destOrd="0" presId="urn:microsoft.com/office/officeart/2005/8/layout/hList1"/>
    <dgm:cxn modelId="{4ACEF5CE-4D3B-4582-9BF5-BAC972A72BEB}" type="presParOf" srcId="{2CCEFF07-AA10-4424-BDA7-1BE0F5F9FCA7}" destId="{8CCC7935-2E54-4193-8FB1-4B53871EDDCA}" srcOrd="1" destOrd="0" presId="urn:microsoft.com/office/officeart/2005/8/layout/hList1"/>
    <dgm:cxn modelId="{E0AE4D7D-0416-4ABB-9BD5-373B7AA6C096}" type="presParOf" srcId="{381FE598-310F-437D-95BB-728D1E2437FB}" destId="{A25D5388-4F49-437E-9D8B-B61378AD4381}" srcOrd="3" destOrd="0" presId="urn:microsoft.com/office/officeart/2005/8/layout/hList1"/>
    <dgm:cxn modelId="{8928C88A-3916-4732-9868-5A54E4F12B78}" type="presParOf" srcId="{381FE598-310F-437D-95BB-728D1E2437FB}" destId="{E60E9C64-16DA-47BE-94D9-5C12D7F95B65}" srcOrd="4" destOrd="0" presId="urn:microsoft.com/office/officeart/2005/8/layout/hList1"/>
    <dgm:cxn modelId="{9B602706-6269-41CB-9E6C-B4C58313F16B}" type="presParOf" srcId="{E60E9C64-16DA-47BE-94D9-5C12D7F95B65}" destId="{A9F9E595-88EA-445A-8EC9-DF2D84567936}" srcOrd="0" destOrd="0" presId="urn:microsoft.com/office/officeart/2005/8/layout/hList1"/>
    <dgm:cxn modelId="{6DE7581A-C13B-4B8A-B9F9-EE2FBFF12B14}" type="presParOf" srcId="{E60E9C64-16DA-47BE-94D9-5C12D7F95B65}" destId="{DE8B94F2-7D81-4FCB-8668-310E3C1CD922}" srcOrd="1" destOrd="0" presId="urn:microsoft.com/office/officeart/2005/8/layout/hList1"/>
    <dgm:cxn modelId="{ACBACC87-14EE-4B73-80A8-7857CA9C7FF2}" type="presParOf" srcId="{381FE598-310F-437D-95BB-728D1E2437FB}" destId="{ECB1248F-7B5E-430B-BD20-D9923E6A88B4}" srcOrd="5" destOrd="0" presId="urn:microsoft.com/office/officeart/2005/8/layout/hList1"/>
    <dgm:cxn modelId="{4DDAD092-9F5A-42AA-B7A4-FA57B25F6BB5}" type="presParOf" srcId="{381FE598-310F-437D-95BB-728D1E2437FB}" destId="{BE7FBFEF-47EB-461A-B329-4EA8CBDA1542}" srcOrd="6" destOrd="0" presId="urn:microsoft.com/office/officeart/2005/8/layout/hList1"/>
    <dgm:cxn modelId="{A4040E6D-AB20-4234-B60E-5AA01090B9FA}" type="presParOf" srcId="{BE7FBFEF-47EB-461A-B329-4EA8CBDA1542}" destId="{72B0BEE9-E4ED-48B7-A819-DEFF92FBFF3B}" srcOrd="0" destOrd="0" presId="urn:microsoft.com/office/officeart/2005/8/layout/hList1"/>
    <dgm:cxn modelId="{310D1E8F-0B26-451C-92B1-46316EBDA7FB}" type="presParOf" srcId="{BE7FBFEF-47EB-461A-B329-4EA8CBDA1542}" destId="{BC6DAA1F-F5C5-4C61-A881-FF24E187F32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C20BB-F9C9-4AF2-9347-A704C64D83FF}">
      <dsp:nvSpPr>
        <dsp:cNvPr id="0" name=""/>
        <dsp:cNvSpPr/>
      </dsp:nvSpPr>
      <dsp:spPr>
        <a:xfrm>
          <a:off x="3055" y="1524494"/>
          <a:ext cx="1837531" cy="432000"/>
        </a:xfrm>
        <a:prstGeom prst="rect">
          <a:avLst/>
        </a:prstGeom>
        <a:solidFill>
          <a:schemeClr val="tx1">
            <a:lumMod val="20000"/>
            <a:lumOff val="8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FR" sz="1500" b="1" i="1" kern="1200" dirty="0" err="1">
              <a:solidFill>
                <a:schemeClr val="bg1"/>
              </a:solidFill>
            </a:rPr>
            <a:t>Sourcing</a:t>
          </a:r>
          <a:endParaRPr lang="fr-FR" sz="1500" b="1" i="1" kern="1200" dirty="0">
            <a:solidFill>
              <a:schemeClr val="bg1"/>
            </a:solidFill>
          </a:endParaRPr>
        </a:p>
      </dsp:txBody>
      <dsp:txXfrm>
        <a:off x="3055" y="1524494"/>
        <a:ext cx="1837531" cy="432000"/>
      </dsp:txXfrm>
    </dsp:sp>
    <dsp:sp modelId="{EBA0D603-95BC-498A-B9E2-D96B60F2C15E}">
      <dsp:nvSpPr>
        <dsp:cNvPr id="0" name=""/>
        <dsp:cNvSpPr/>
      </dsp:nvSpPr>
      <dsp:spPr>
        <a:xfrm>
          <a:off x="3055" y="2065483"/>
          <a:ext cx="1837531" cy="1719699"/>
        </a:xfrm>
        <a:prstGeom prst="rect">
          <a:avLst/>
        </a:prstGeom>
        <a:solidFill>
          <a:schemeClr val="lt1">
            <a:alpha val="90000"/>
            <a:tint val="40000"/>
            <a:hueOff val="0"/>
            <a:satOff val="0"/>
            <a:lumOff val="0"/>
            <a:alphaOff val="0"/>
          </a:schemeClr>
        </a:solidFill>
        <a:ln w="3175" cap="flat" cmpd="sng" algn="ctr">
          <a:solidFill>
            <a:schemeClr val="tx1"/>
          </a:solidFill>
          <a:prstDash val="sysDot"/>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fr-FR" sz="1500" kern="1200" dirty="0"/>
            <a:t>Identification de projets</a:t>
          </a:r>
        </a:p>
        <a:p>
          <a:pPr marL="114300" lvl="1" indent="-114300" algn="l" defTabSz="666750">
            <a:lnSpc>
              <a:spcPct val="90000"/>
            </a:lnSpc>
            <a:spcBef>
              <a:spcPct val="0"/>
            </a:spcBef>
            <a:spcAft>
              <a:spcPct val="15000"/>
            </a:spcAft>
            <a:buChar char="•"/>
          </a:pPr>
          <a:r>
            <a:rPr lang="fr-FR" sz="1500" kern="1200" dirty="0"/>
            <a:t>Premier échange avec les porteurs</a:t>
          </a:r>
        </a:p>
        <a:p>
          <a:pPr marL="114300" lvl="1" indent="-114300" algn="l" defTabSz="666750">
            <a:lnSpc>
              <a:spcPct val="90000"/>
            </a:lnSpc>
            <a:spcBef>
              <a:spcPct val="0"/>
            </a:spcBef>
            <a:spcAft>
              <a:spcPct val="15000"/>
            </a:spcAft>
            <a:buChar char="•"/>
          </a:pPr>
          <a:r>
            <a:rPr lang="fr-FR" sz="1500" kern="1200" dirty="0"/>
            <a:t>Vérification de l’éligibilité</a:t>
          </a:r>
        </a:p>
      </dsp:txBody>
      <dsp:txXfrm>
        <a:off x="3055" y="2065483"/>
        <a:ext cx="1837531" cy="1719699"/>
      </dsp:txXfrm>
    </dsp:sp>
    <dsp:sp modelId="{E5E43E1E-63EE-4BB2-AC27-132A3A989F65}">
      <dsp:nvSpPr>
        <dsp:cNvPr id="0" name=""/>
        <dsp:cNvSpPr/>
      </dsp:nvSpPr>
      <dsp:spPr>
        <a:xfrm>
          <a:off x="2097841" y="1524494"/>
          <a:ext cx="1837531" cy="432000"/>
        </a:xfrm>
        <a:prstGeom prst="rect">
          <a:avLst/>
        </a:prstGeom>
        <a:solidFill>
          <a:schemeClr val="tx1">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FR" sz="1500" b="1" kern="1200" dirty="0">
              <a:solidFill>
                <a:schemeClr val="bg1"/>
              </a:solidFill>
            </a:rPr>
            <a:t>Vivier </a:t>
          </a:r>
          <a:r>
            <a:rPr lang="fr-FR" sz="1100" b="1" kern="1200" dirty="0">
              <a:solidFill>
                <a:schemeClr val="bg1"/>
              </a:solidFill>
            </a:rPr>
            <a:t>(*)</a:t>
          </a:r>
          <a:endParaRPr lang="fr-FR" sz="1500" b="1" kern="1200" dirty="0">
            <a:solidFill>
              <a:schemeClr val="bg1"/>
            </a:solidFill>
          </a:endParaRPr>
        </a:p>
      </dsp:txBody>
      <dsp:txXfrm>
        <a:off x="2097841" y="1524494"/>
        <a:ext cx="1837531" cy="432000"/>
      </dsp:txXfrm>
    </dsp:sp>
    <dsp:sp modelId="{8CCC7935-2E54-4193-8FB1-4B53871EDDCA}">
      <dsp:nvSpPr>
        <dsp:cNvPr id="0" name=""/>
        <dsp:cNvSpPr/>
      </dsp:nvSpPr>
      <dsp:spPr>
        <a:xfrm>
          <a:off x="2097841" y="2065483"/>
          <a:ext cx="1837531" cy="1719699"/>
        </a:xfrm>
        <a:prstGeom prst="rect">
          <a:avLst/>
        </a:prstGeom>
        <a:solidFill>
          <a:schemeClr val="lt1">
            <a:alpha val="90000"/>
            <a:tint val="40000"/>
            <a:hueOff val="0"/>
            <a:satOff val="0"/>
            <a:lumOff val="0"/>
            <a:alphaOff val="0"/>
          </a:schemeClr>
        </a:solidFill>
        <a:ln w="3175" cap="flat" cmpd="sng" algn="ctr">
          <a:solidFill>
            <a:schemeClr val="tx1"/>
          </a:solidFill>
          <a:prstDash val="sysDot"/>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fr-FR" sz="1500" kern="1200" dirty="0"/>
            <a:t>Besoin de financement arrêté </a:t>
          </a:r>
        </a:p>
        <a:p>
          <a:pPr marL="114300" lvl="1" indent="-114300" algn="l" defTabSz="666750">
            <a:lnSpc>
              <a:spcPct val="90000"/>
            </a:lnSpc>
            <a:spcBef>
              <a:spcPct val="0"/>
            </a:spcBef>
            <a:spcAft>
              <a:spcPct val="15000"/>
            </a:spcAft>
            <a:buChar char="•"/>
          </a:pPr>
          <a:r>
            <a:rPr lang="fr-FR" sz="1500" kern="1200" dirty="0"/>
            <a:t>Business Plan connu</a:t>
          </a:r>
        </a:p>
        <a:p>
          <a:pPr marL="114300" lvl="1" indent="-114300" algn="l" defTabSz="666750">
            <a:lnSpc>
              <a:spcPct val="90000"/>
            </a:lnSpc>
            <a:spcBef>
              <a:spcPct val="0"/>
            </a:spcBef>
            <a:spcAft>
              <a:spcPct val="15000"/>
            </a:spcAft>
            <a:buChar char="•"/>
          </a:pPr>
          <a:r>
            <a:rPr lang="fr-FR" sz="1500" kern="1200" dirty="0"/>
            <a:t>Co-investisseurs identifiés</a:t>
          </a:r>
        </a:p>
      </dsp:txBody>
      <dsp:txXfrm>
        <a:off x="2097841" y="2065483"/>
        <a:ext cx="1837531" cy="1719699"/>
      </dsp:txXfrm>
    </dsp:sp>
    <dsp:sp modelId="{A9F9E595-88EA-445A-8EC9-DF2D84567936}">
      <dsp:nvSpPr>
        <dsp:cNvPr id="0" name=""/>
        <dsp:cNvSpPr/>
      </dsp:nvSpPr>
      <dsp:spPr>
        <a:xfrm>
          <a:off x="4192627" y="1524494"/>
          <a:ext cx="1837531" cy="432000"/>
        </a:xfrm>
        <a:prstGeom prst="rect">
          <a:avLst/>
        </a:prstGeom>
        <a:solidFill>
          <a:schemeClr val="tx1">
            <a:lumMod val="60000"/>
            <a:lumOff val="4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FR" sz="1500" b="1" kern="1200" dirty="0">
              <a:solidFill>
                <a:schemeClr val="bg1"/>
              </a:solidFill>
            </a:rPr>
            <a:t>Engagement</a:t>
          </a:r>
        </a:p>
      </dsp:txBody>
      <dsp:txXfrm>
        <a:off x="4192627" y="1524494"/>
        <a:ext cx="1837531" cy="432000"/>
      </dsp:txXfrm>
    </dsp:sp>
    <dsp:sp modelId="{DE8B94F2-7D81-4FCB-8668-310E3C1CD922}">
      <dsp:nvSpPr>
        <dsp:cNvPr id="0" name=""/>
        <dsp:cNvSpPr/>
      </dsp:nvSpPr>
      <dsp:spPr>
        <a:xfrm>
          <a:off x="4192627" y="2065483"/>
          <a:ext cx="1837531" cy="1719699"/>
        </a:xfrm>
        <a:prstGeom prst="rect">
          <a:avLst/>
        </a:prstGeom>
        <a:solidFill>
          <a:schemeClr val="lt1">
            <a:alpha val="90000"/>
            <a:tint val="40000"/>
            <a:hueOff val="0"/>
            <a:satOff val="0"/>
            <a:lumOff val="0"/>
            <a:alphaOff val="0"/>
          </a:schemeClr>
        </a:solidFill>
        <a:ln w="3175" cap="flat" cmpd="sng" algn="ctr">
          <a:solidFill>
            <a:schemeClr val="tx1"/>
          </a:solidFill>
          <a:prstDash val="sysDot"/>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fr-FR" sz="1500" kern="1200" dirty="0"/>
            <a:t>Business plan validé </a:t>
          </a:r>
        </a:p>
        <a:p>
          <a:pPr marL="114300" lvl="1" indent="-114300" algn="l" defTabSz="666750">
            <a:lnSpc>
              <a:spcPct val="90000"/>
            </a:lnSpc>
            <a:spcBef>
              <a:spcPct val="0"/>
            </a:spcBef>
            <a:spcAft>
              <a:spcPct val="15000"/>
            </a:spcAft>
            <a:buChar char="•"/>
          </a:pPr>
          <a:r>
            <a:rPr lang="fr-FR" sz="1500" kern="1200" dirty="0"/>
            <a:t>Tour de table arrêté</a:t>
          </a:r>
        </a:p>
        <a:p>
          <a:pPr marL="114300" lvl="1" indent="-114300" algn="l" defTabSz="666750">
            <a:lnSpc>
              <a:spcPct val="90000"/>
            </a:lnSpc>
            <a:spcBef>
              <a:spcPct val="0"/>
            </a:spcBef>
            <a:spcAft>
              <a:spcPct val="15000"/>
            </a:spcAft>
            <a:buChar char="•"/>
          </a:pPr>
          <a:r>
            <a:rPr lang="fr-FR" sz="1500" kern="1200" dirty="0"/>
            <a:t>Diligences KYC-RA</a:t>
          </a:r>
        </a:p>
        <a:p>
          <a:pPr marL="114300" lvl="1" indent="-114300" algn="l" defTabSz="666750">
            <a:lnSpc>
              <a:spcPct val="90000"/>
            </a:lnSpc>
            <a:spcBef>
              <a:spcPct val="0"/>
            </a:spcBef>
            <a:spcAft>
              <a:spcPct val="15000"/>
            </a:spcAft>
            <a:buChar char="•"/>
          </a:pPr>
          <a:endParaRPr lang="fr-FR" sz="1500" kern="1200" dirty="0"/>
        </a:p>
      </dsp:txBody>
      <dsp:txXfrm>
        <a:off x="4192627" y="2065483"/>
        <a:ext cx="1837531" cy="1719699"/>
      </dsp:txXfrm>
    </dsp:sp>
    <dsp:sp modelId="{72B0BEE9-E4ED-48B7-A819-DEFF92FBFF3B}">
      <dsp:nvSpPr>
        <dsp:cNvPr id="0" name=""/>
        <dsp:cNvSpPr/>
      </dsp:nvSpPr>
      <dsp:spPr>
        <a:xfrm>
          <a:off x="6287412" y="1524494"/>
          <a:ext cx="1837531" cy="432000"/>
        </a:xfrm>
        <a:prstGeom prst="rect">
          <a:avLst/>
        </a:prstGeom>
        <a:solidFill>
          <a:schemeClr val="tx1">
            <a:lumMod val="7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FR" sz="1500" b="1" i="1" kern="1200" dirty="0" err="1">
              <a:solidFill>
                <a:schemeClr val="bg1"/>
              </a:solidFill>
            </a:rPr>
            <a:t>Closing</a:t>
          </a:r>
          <a:endParaRPr lang="fr-FR" sz="1500" b="1" i="1" kern="1200" dirty="0">
            <a:solidFill>
              <a:schemeClr val="bg1"/>
            </a:solidFill>
          </a:endParaRPr>
        </a:p>
      </dsp:txBody>
      <dsp:txXfrm>
        <a:off x="6287412" y="1524494"/>
        <a:ext cx="1837531" cy="432000"/>
      </dsp:txXfrm>
    </dsp:sp>
    <dsp:sp modelId="{BC6DAA1F-F5C5-4C61-A881-FF24E187F323}">
      <dsp:nvSpPr>
        <dsp:cNvPr id="0" name=""/>
        <dsp:cNvSpPr/>
      </dsp:nvSpPr>
      <dsp:spPr>
        <a:xfrm>
          <a:off x="6287412" y="2065483"/>
          <a:ext cx="1837531" cy="1719699"/>
        </a:xfrm>
        <a:prstGeom prst="rect">
          <a:avLst/>
        </a:prstGeom>
        <a:solidFill>
          <a:schemeClr val="lt1">
            <a:alpha val="90000"/>
            <a:tint val="40000"/>
            <a:hueOff val="0"/>
            <a:satOff val="0"/>
            <a:lumOff val="0"/>
            <a:alphaOff val="0"/>
          </a:schemeClr>
        </a:solidFill>
        <a:ln w="3175" cap="flat" cmpd="sng" algn="ctr">
          <a:solidFill>
            <a:schemeClr val="tx1"/>
          </a:solidFill>
          <a:prstDash val="sysDot"/>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fr-FR" sz="1500" kern="1200" dirty="0"/>
            <a:t>Contractualisation juridique</a:t>
          </a:r>
        </a:p>
        <a:p>
          <a:pPr marL="114300" lvl="1" indent="-114300" algn="l" defTabSz="666750">
            <a:lnSpc>
              <a:spcPct val="90000"/>
            </a:lnSpc>
            <a:spcBef>
              <a:spcPct val="0"/>
            </a:spcBef>
            <a:spcAft>
              <a:spcPct val="15000"/>
            </a:spcAft>
            <a:buChar char="•"/>
          </a:pPr>
          <a:r>
            <a:rPr lang="fr-FR" sz="1500" kern="1200" dirty="0"/>
            <a:t>Formalisation de l’engagement</a:t>
          </a:r>
        </a:p>
        <a:p>
          <a:pPr marL="114300" lvl="1" indent="-114300" algn="l" defTabSz="666750">
            <a:lnSpc>
              <a:spcPct val="90000"/>
            </a:lnSpc>
            <a:spcBef>
              <a:spcPct val="0"/>
            </a:spcBef>
            <a:spcAft>
              <a:spcPct val="15000"/>
            </a:spcAft>
            <a:buChar char="•"/>
          </a:pPr>
          <a:r>
            <a:rPr lang="fr-FR" sz="1500" kern="1200" dirty="0"/>
            <a:t>Versement des fonds</a:t>
          </a:r>
        </a:p>
      </dsp:txBody>
      <dsp:txXfrm>
        <a:off x="6287412" y="2065483"/>
        <a:ext cx="1837531" cy="171969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462E2B0-7ECF-437F-BCE0-5E7686EE70C4}"/>
              </a:ext>
            </a:extLst>
          </p:cNvPr>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48D2241B-9434-402F-A317-9ED3B485DEB8}"/>
              </a:ext>
            </a:extLst>
          </p:cNvPr>
          <p:cNvSpPr>
            <a:spLocks noGrp="1"/>
          </p:cNvSpPr>
          <p:nvPr>
            <p:ph type="dt" sz="quarter" idx="1"/>
          </p:nvPr>
        </p:nvSpPr>
        <p:spPr>
          <a:xfrm>
            <a:off x="3850444" y="0"/>
            <a:ext cx="2945659" cy="495348"/>
          </a:xfrm>
          <a:prstGeom prst="rect">
            <a:avLst/>
          </a:prstGeom>
        </p:spPr>
        <p:txBody>
          <a:bodyPr vert="horz" lIns="91440" tIns="45720" rIns="91440" bIns="45720" rtlCol="0"/>
          <a:lstStyle>
            <a:lvl1pPr algn="r">
              <a:defRPr sz="1200"/>
            </a:lvl1pPr>
          </a:lstStyle>
          <a:p>
            <a:fld id="{1B4A8A3D-63D2-4A6B-A80D-8566E29F06C4}" type="datetimeFigureOut">
              <a:rPr lang="fr-FR" smtClean="0"/>
              <a:t>08/03/2024</a:t>
            </a:fld>
            <a:endParaRPr lang="fr-FR"/>
          </a:p>
        </p:txBody>
      </p:sp>
      <p:sp>
        <p:nvSpPr>
          <p:cNvPr id="4" name="Espace réservé du pied de page 3">
            <a:extLst>
              <a:ext uri="{FF2B5EF4-FFF2-40B4-BE49-F238E27FC236}">
                <a16:creationId xmlns:a16="http://schemas.microsoft.com/office/drawing/2014/main" id="{5DCA55A6-1AB1-41CE-BA7E-3AEE89E138D9}"/>
              </a:ext>
            </a:extLst>
          </p:cNvPr>
          <p:cNvSpPr>
            <a:spLocks noGrp="1"/>
          </p:cNvSpPr>
          <p:nvPr>
            <p:ph type="ftr" sz="quarter" idx="2"/>
          </p:nvPr>
        </p:nvSpPr>
        <p:spPr>
          <a:xfrm>
            <a:off x="0" y="9377318"/>
            <a:ext cx="2945659" cy="49534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485E84D-9396-477F-8573-FB54D89A66CA}"/>
              </a:ext>
            </a:extLst>
          </p:cNvPr>
          <p:cNvSpPr>
            <a:spLocks noGrp="1"/>
          </p:cNvSpPr>
          <p:nvPr>
            <p:ph type="sldNum" sz="quarter" idx="3"/>
          </p:nvPr>
        </p:nvSpPr>
        <p:spPr>
          <a:xfrm>
            <a:off x="3850444" y="9377318"/>
            <a:ext cx="2945659" cy="495347"/>
          </a:xfrm>
          <a:prstGeom prst="rect">
            <a:avLst/>
          </a:prstGeom>
        </p:spPr>
        <p:txBody>
          <a:bodyPr vert="horz" lIns="91440" tIns="45720" rIns="91440" bIns="45720" rtlCol="0" anchor="b"/>
          <a:lstStyle>
            <a:lvl1pPr algn="r">
              <a:defRPr sz="1200"/>
            </a:lvl1pPr>
          </a:lstStyle>
          <a:p>
            <a:fld id="{CCCAE9FD-FDF5-4F5E-BD6C-21CB8D7A740A}" type="slidenum">
              <a:rPr lang="fr-FR" smtClean="0"/>
              <a:t>‹N°›</a:t>
            </a:fld>
            <a:endParaRPr lang="fr-FR"/>
          </a:p>
        </p:txBody>
      </p:sp>
    </p:spTree>
    <p:extLst>
      <p:ext uri="{BB962C8B-B14F-4D97-AF65-F5344CB8AC3E}">
        <p14:creationId xmlns:p14="http://schemas.microsoft.com/office/powerpoint/2010/main" val="2509363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5348"/>
          </a:xfrm>
          <a:prstGeom prst="rect">
            <a:avLst/>
          </a:prstGeom>
        </p:spPr>
        <p:txBody>
          <a:bodyPr vert="horz" lIns="91440" tIns="45720" rIns="91440" bIns="45720" rtlCol="0"/>
          <a:lstStyle>
            <a:lvl1pPr algn="r">
              <a:defRPr sz="1200"/>
            </a:lvl1pPr>
          </a:lstStyle>
          <a:p>
            <a:fld id="{EFA8F6DD-3800-4B19-9E15-93D4A5622817}" type="datetimeFigureOut">
              <a:rPr lang="fr-FR" smtClean="0"/>
              <a:t>08/03/2024</a:t>
            </a:fld>
            <a:endParaRPr lang="fr-FR"/>
          </a:p>
        </p:txBody>
      </p:sp>
      <p:sp>
        <p:nvSpPr>
          <p:cNvPr id="4" name="Espace réservé de l'image des diapositives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377318"/>
            <a:ext cx="2945659" cy="495347"/>
          </a:xfrm>
          <a:prstGeom prst="rect">
            <a:avLst/>
          </a:prstGeom>
        </p:spPr>
        <p:txBody>
          <a:bodyPr vert="horz" lIns="91440" tIns="45720" rIns="91440" bIns="45720" rtlCol="0" anchor="b"/>
          <a:lstStyle>
            <a:lvl1pPr algn="r">
              <a:defRPr sz="1200"/>
            </a:lvl1pPr>
          </a:lstStyle>
          <a:p>
            <a:fld id="{C35E53EB-4D42-4707-BB56-E3931BF8E47C}" type="slidenum">
              <a:rPr lang="fr-FR" smtClean="0"/>
              <a:t>‹N°›</a:t>
            </a:fld>
            <a:endParaRPr lang="fr-FR"/>
          </a:p>
        </p:txBody>
      </p:sp>
    </p:spTree>
    <p:extLst>
      <p:ext uri="{BB962C8B-B14F-4D97-AF65-F5344CB8AC3E}">
        <p14:creationId xmlns:p14="http://schemas.microsoft.com/office/powerpoint/2010/main" val="2812280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C35E53EB-4D42-4707-BB56-E3931BF8E47C}" type="slidenum">
              <a:rPr lang="fr-FR" smtClean="0"/>
              <a:t>1</a:t>
            </a:fld>
            <a:endParaRPr lang="fr-FR"/>
          </a:p>
        </p:txBody>
      </p:sp>
    </p:spTree>
    <p:extLst>
      <p:ext uri="{BB962C8B-B14F-4D97-AF65-F5344CB8AC3E}">
        <p14:creationId xmlns:p14="http://schemas.microsoft.com/office/powerpoint/2010/main" val="170787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35E53EB-4D42-4707-BB56-E3931BF8E47C}" type="slidenum">
              <a:rPr lang="fr-FR" smtClean="0"/>
              <a:t>2</a:t>
            </a:fld>
            <a:endParaRPr lang="fr-FR"/>
          </a:p>
        </p:txBody>
      </p:sp>
    </p:spTree>
    <p:extLst>
      <p:ext uri="{BB962C8B-B14F-4D97-AF65-F5344CB8AC3E}">
        <p14:creationId xmlns:p14="http://schemas.microsoft.com/office/powerpoint/2010/main" val="1782079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35E53EB-4D42-4707-BB56-E3931BF8E47C}" type="slidenum">
              <a:rPr lang="fr-FR" smtClean="0"/>
              <a:t>4</a:t>
            </a:fld>
            <a:endParaRPr lang="fr-FR"/>
          </a:p>
        </p:txBody>
      </p:sp>
    </p:spTree>
    <p:extLst>
      <p:ext uri="{BB962C8B-B14F-4D97-AF65-F5344CB8AC3E}">
        <p14:creationId xmlns:p14="http://schemas.microsoft.com/office/powerpoint/2010/main" val="87650501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7.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9.svg"/><Relationship Id="rId4" Type="http://schemas.openxmlformats.org/officeDocument/2006/relationships/image" Target="../media/image1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7.sv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3.svg"/><Relationship Id="rId4"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7.sv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7.sv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7.sv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5.svg"/><Relationship Id="rId4" Type="http://schemas.openxmlformats.org/officeDocument/2006/relationships/image" Target="../media/image3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9.svg"/><Relationship Id="rId7" Type="http://schemas.openxmlformats.org/officeDocument/2006/relationships/image" Target="../media/image7.svg"/><Relationship Id="rId12"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42.png"/><Relationship Id="rId5" Type="http://schemas.openxmlformats.org/officeDocument/2006/relationships/image" Target="../media/image37.svg"/><Relationship Id="rId10" Type="http://schemas.openxmlformats.org/officeDocument/2006/relationships/hyperlink" Target="https://twitter.com/banquedesterr" TargetMode="External"/><Relationship Id="rId4" Type="http://schemas.openxmlformats.org/officeDocument/2006/relationships/image" Target="../media/image36.png"/><Relationship Id="rId9" Type="http://schemas.openxmlformats.org/officeDocument/2006/relationships/image" Target="../media/image41.sv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pic>
        <p:nvPicPr>
          <p:cNvPr id="3" name="Graphique 2">
            <a:extLst>
              <a:ext uri="{FF2B5EF4-FFF2-40B4-BE49-F238E27FC236}">
                <a16:creationId xmlns:a16="http://schemas.microsoft.com/office/drawing/2014/main" id="{0A44974B-EDC6-2272-E3FD-FA3893A71E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57067"/>
            <a:ext cx="6546421" cy="3100931"/>
          </a:xfrm>
          <a:prstGeom prst="rect">
            <a:avLst/>
          </a:prstGeom>
        </p:spPr>
      </p:pic>
      <p:grpSp>
        <p:nvGrpSpPr>
          <p:cNvPr id="5" name="Groupe 4">
            <a:extLst>
              <a:ext uri="{FF2B5EF4-FFF2-40B4-BE49-F238E27FC236}">
                <a16:creationId xmlns:a16="http://schemas.microsoft.com/office/drawing/2014/main" id="{58B2C3AF-3485-9C43-ADD7-63D1C29A146E}"/>
              </a:ext>
            </a:extLst>
          </p:cNvPr>
          <p:cNvGrpSpPr/>
          <p:nvPr userDrawn="1"/>
        </p:nvGrpSpPr>
        <p:grpSpPr>
          <a:xfrm>
            <a:off x="4359306" y="3760"/>
            <a:ext cx="7853883" cy="6738339"/>
            <a:chOff x="4569325" y="3947"/>
            <a:chExt cx="8232261" cy="7073697"/>
          </a:xfrm>
        </p:grpSpPr>
        <p:pic>
          <p:nvPicPr>
            <p:cNvPr id="11" name="Graphique 10">
              <a:extLst>
                <a:ext uri="{FF2B5EF4-FFF2-40B4-BE49-F238E27FC236}">
                  <a16:creationId xmlns:a16="http://schemas.microsoft.com/office/drawing/2014/main" id="{1B2F3C1F-FAD0-6547-A0F4-2C57FD4D70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165068" y="3947"/>
              <a:ext cx="2636518" cy="4613909"/>
            </a:xfrm>
            <a:prstGeom prst="rect">
              <a:avLst/>
            </a:prstGeom>
          </p:spPr>
        </p:pic>
        <p:pic>
          <p:nvPicPr>
            <p:cNvPr id="12" name="Graphique 11">
              <a:extLst>
                <a:ext uri="{FF2B5EF4-FFF2-40B4-BE49-F238E27FC236}">
                  <a16:creationId xmlns:a16="http://schemas.microsoft.com/office/drawing/2014/main" id="{A916DEC5-B3D5-8A46-B81D-CEC77A7E0CA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69325" y="120088"/>
              <a:ext cx="6176606" cy="6957556"/>
            </a:xfrm>
            <a:prstGeom prst="rect">
              <a:avLst/>
            </a:prstGeom>
          </p:spPr>
        </p:pic>
      </p:grpSp>
      <p:sp>
        <p:nvSpPr>
          <p:cNvPr id="16" name="Title 1">
            <a:extLst>
              <a:ext uri="{FF2B5EF4-FFF2-40B4-BE49-F238E27FC236}">
                <a16:creationId xmlns:a16="http://schemas.microsoft.com/office/drawing/2014/main" id="{9528F422-E21D-2F47-9622-A393BC41A4DB}"/>
              </a:ext>
            </a:extLst>
          </p:cNvPr>
          <p:cNvSpPr>
            <a:spLocks noGrp="1"/>
          </p:cNvSpPr>
          <p:nvPr>
            <p:ph type="ctrTitle" hasCustomPrompt="1"/>
          </p:nvPr>
        </p:nvSpPr>
        <p:spPr>
          <a:xfrm>
            <a:off x="5117399" y="2501339"/>
            <a:ext cx="4580455" cy="1255728"/>
          </a:xfrm>
          <a:prstGeom prst="rect">
            <a:avLst/>
          </a:prstGeom>
        </p:spPr>
        <p:txBody>
          <a:bodyPr wrap="square" lIns="0" tIns="0" rIns="0" bIns="0" anchor="b">
            <a:spAutoFit/>
          </a:bodyPr>
          <a:lstStyle>
            <a:lvl1pPr algn="l">
              <a:lnSpc>
                <a:spcPct val="85000"/>
              </a:lnSpc>
              <a:defRPr sz="4800">
                <a:solidFill>
                  <a:schemeClr val="tx1"/>
                </a:solidFill>
              </a:defRPr>
            </a:lvl1pPr>
          </a:lstStyle>
          <a:p>
            <a:r>
              <a:rPr lang="fr-FR" dirty="0"/>
              <a:t>Titre de la présentation </a:t>
            </a:r>
            <a:endParaRPr lang="en-US" dirty="0"/>
          </a:p>
        </p:txBody>
      </p:sp>
      <p:sp>
        <p:nvSpPr>
          <p:cNvPr id="17" name="Subtitle 2">
            <a:extLst>
              <a:ext uri="{FF2B5EF4-FFF2-40B4-BE49-F238E27FC236}">
                <a16:creationId xmlns:a16="http://schemas.microsoft.com/office/drawing/2014/main" id="{DF19BE4E-4C9D-334D-BAF1-A2A4C8B1C3EC}"/>
              </a:ext>
            </a:extLst>
          </p:cNvPr>
          <p:cNvSpPr>
            <a:spLocks noGrp="1"/>
          </p:cNvSpPr>
          <p:nvPr>
            <p:ph type="subTitle" idx="1" hasCustomPrompt="1"/>
          </p:nvPr>
        </p:nvSpPr>
        <p:spPr>
          <a:xfrm>
            <a:off x="5117401" y="3858079"/>
            <a:ext cx="4580454" cy="732508"/>
          </a:xfrm>
          <a:prstGeom prst="rect">
            <a:avLst/>
          </a:prstGeom>
        </p:spPr>
        <p:txBody>
          <a:bodyPr wrap="square" lIns="0" tIns="0" rIns="0" bIns="0">
            <a:spAutoFit/>
          </a:bodyPr>
          <a:lstStyle>
            <a:lvl1pPr marL="0" indent="0" algn="l">
              <a:lnSpc>
                <a:spcPct val="85000"/>
              </a:lnSpc>
              <a:buNone/>
              <a:defRPr sz="2800">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Sous-titre </a:t>
            </a:r>
            <a:br>
              <a:rPr lang="fr-FR" dirty="0"/>
            </a:br>
            <a:r>
              <a:rPr lang="fr-FR" dirty="0"/>
              <a:t>de la présentation</a:t>
            </a:r>
            <a:endParaRPr lang="en-US" dirty="0"/>
          </a:p>
        </p:txBody>
      </p:sp>
      <p:pic>
        <p:nvPicPr>
          <p:cNvPr id="2" name="Image 1">
            <a:extLst>
              <a:ext uri="{FF2B5EF4-FFF2-40B4-BE49-F238E27FC236}">
                <a16:creationId xmlns:a16="http://schemas.microsoft.com/office/drawing/2014/main" id="{DE449810-960D-F261-925C-9CD512287E14}"/>
              </a:ext>
            </a:extLst>
          </p:cNvPr>
          <p:cNvPicPr>
            <a:picLocks noChangeAspect="1"/>
          </p:cNvPicPr>
          <p:nvPr userDrawn="1"/>
        </p:nvPicPr>
        <p:blipFill>
          <a:blip r:embed="rId8"/>
          <a:stretch>
            <a:fillRect/>
          </a:stretch>
        </p:blipFill>
        <p:spPr>
          <a:xfrm>
            <a:off x="537255" y="452182"/>
            <a:ext cx="3891499" cy="789796"/>
          </a:xfrm>
          <a:prstGeom prst="rect">
            <a:avLst/>
          </a:prstGeom>
        </p:spPr>
      </p:pic>
    </p:spTree>
    <p:extLst>
      <p:ext uri="{BB962C8B-B14F-4D97-AF65-F5344CB8AC3E}">
        <p14:creationId xmlns:p14="http://schemas.microsoft.com/office/powerpoint/2010/main" val="9313488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le 1"/>
          <p:cNvSpPr>
            <a:spLocks noGrp="1"/>
          </p:cNvSpPr>
          <p:nvPr>
            <p:ph type="title"/>
          </p:nvPr>
        </p:nvSpPr>
        <p:spPr>
          <a:xfrm>
            <a:off x="930661" y="585156"/>
            <a:ext cx="9935156" cy="685865"/>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3" name="Text Placeholder 2"/>
          <p:cNvSpPr>
            <a:spLocks noGrp="1"/>
          </p:cNvSpPr>
          <p:nvPr>
            <p:ph type="body" idx="1" hasCustomPrompt="1"/>
          </p:nvPr>
        </p:nvSpPr>
        <p:spPr>
          <a:xfrm>
            <a:off x="948835" y="1640332"/>
            <a:ext cx="892979" cy="685865"/>
          </a:xfrm>
          <a:prstGeom prst="rect">
            <a:avLst/>
          </a:prstGeom>
        </p:spPr>
        <p:txBody>
          <a:bodyPr anchor="t">
            <a:noAutofit/>
          </a:bodyPr>
          <a:lstStyle>
            <a:lvl1pPr marL="0" indent="0" algn="l">
              <a:buNone/>
              <a:defRPr sz="4668" b="1">
                <a:solidFill>
                  <a:schemeClr val="tx1"/>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N</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Espace réservé du texte 11">
            <a:extLst>
              <a:ext uri="{FF2B5EF4-FFF2-40B4-BE49-F238E27FC236}">
                <a16:creationId xmlns:a16="http://schemas.microsoft.com/office/drawing/2014/main" id="{6391E126-8984-4837-89CE-A3A70AB0C232}"/>
              </a:ext>
            </a:extLst>
          </p:cNvPr>
          <p:cNvSpPr>
            <a:spLocks noGrp="1"/>
          </p:cNvSpPr>
          <p:nvPr>
            <p:ph type="body" sz="quarter" idx="13"/>
          </p:nvPr>
        </p:nvSpPr>
        <p:spPr>
          <a:xfrm>
            <a:off x="1783363" y="1826784"/>
            <a:ext cx="2781973" cy="1200265"/>
          </a:xfrm>
          <a:prstGeom prst="rect">
            <a:avLst/>
          </a:prstGeom>
        </p:spPr>
        <p:txBody>
          <a:bodyPr>
            <a:noAutofit/>
          </a:bodyPr>
          <a:lstStyle>
            <a:lvl1pPr>
              <a:lnSpc>
                <a:spcPct val="100000"/>
              </a:lnSpc>
              <a:defRPr sz="1524" b="1">
                <a:solidFill>
                  <a:schemeClr val="tx1"/>
                </a:solidFill>
              </a:defRPr>
            </a:lvl1pPr>
            <a:lvl2pPr marL="0" marR="0" indent="0" algn="l" defTabSz="913042" rtl="0" eaLnBrk="1" fontAlgn="auto" latinLnBrk="0" hangingPunct="1">
              <a:lnSpc>
                <a:spcPct val="100000"/>
              </a:lnSpc>
              <a:spcBef>
                <a:spcPts val="476"/>
              </a:spcBef>
              <a:spcAft>
                <a:spcPts val="0"/>
              </a:spcAft>
              <a:buClrTx/>
              <a:buSzTx/>
              <a:buFont typeface="Arial" panose="020B0604020202020204" pitchFamily="34" charset="0"/>
              <a:buNone/>
              <a:tabLst/>
              <a:defRPr sz="1334" b="1">
                <a:solidFill>
                  <a:schemeClr val="tx2"/>
                </a:solidFill>
              </a:defRPr>
            </a:lvl2pPr>
            <a:lvl3pPr>
              <a:defRPr sz="1334" b="1">
                <a:solidFill>
                  <a:schemeClr val="tx2"/>
                </a:solidFill>
              </a:defRPr>
            </a:lvl3pPr>
            <a:lvl4pPr>
              <a:defRPr sz="1334" b="1">
                <a:solidFill>
                  <a:schemeClr val="tx2"/>
                </a:solidFill>
              </a:defRPr>
            </a:lvl4pPr>
            <a:lvl5pPr>
              <a:defRPr sz="1334" b="1"/>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
        <p:nvSpPr>
          <p:cNvPr id="13" name="Text Placeholder 2">
            <a:extLst>
              <a:ext uri="{FF2B5EF4-FFF2-40B4-BE49-F238E27FC236}">
                <a16:creationId xmlns:a16="http://schemas.microsoft.com/office/drawing/2014/main" id="{C6A431AB-700F-4A63-9FC5-80025E33695F}"/>
              </a:ext>
            </a:extLst>
          </p:cNvPr>
          <p:cNvSpPr>
            <a:spLocks noGrp="1"/>
          </p:cNvSpPr>
          <p:nvPr>
            <p:ph type="body" idx="14" hasCustomPrompt="1"/>
          </p:nvPr>
        </p:nvSpPr>
        <p:spPr>
          <a:xfrm>
            <a:off x="6081574" y="1640332"/>
            <a:ext cx="892979" cy="685865"/>
          </a:xfrm>
          <a:prstGeom prst="rect">
            <a:avLst/>
          </a:prstGeom>
        </p:spPr>
        <p:txBody>
          <a:bodyPr anchor="t">
            <a:noAutofit/>
          </a:bodyPr>
          <a:lstStyle>
            <a:lvl1pPr marL="0" indent="0" algn="l">
              <a:buNone/>
              <a:defRPr sz="4668" b="1">
                <a:solidFill>
                  <a:schemeClr val="tx1"/>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N</a:t>
            </a:r>
          </a:p>
        </p:txBody>
      </p:sp>
      <p:sp>
        <p:nvSpPr>
          <p:cNvPr id="14" name="Espace réservé du texte 11">
            <a:extLst>
              <a:ext uri="{FF2B5EF4-FFF2-40B4-BE49-F238E27FC236}">
                <a16:creationId xmlns:a16="http://schemas.microsoft.com/office/drawing/2014/main" id="{BF3A0282-805E-40BB-8A5D-EB24F0E7A899}"/>
              </a:ext>
            </a:extLst>
          </p:cNvPr>
          <p:cNvSpPr>
            <a:spLocks noGrp="1"/>
          </p:cNvSpPr>
          <p:nvPr>
            <p:ph type="body" sz="quarter" idx="15"/>
          </p:nvPr>
        </p:nvSpPr>
        <p:spPr>
          <a:xfrm>
            <a:off x="6916102" y="1826784"/>
            <a:ext cx="2781973" cy="1200265"/>
          </a:xfrm>
          <a:prstGeom prst="rect">
            <a:avLst/>
          </a:prstGeom>
        </p:spPr>
        <p:txBody>
          <a:bodyPr>
            <a:noAutofit/>
          </a:bodyPr>
          <a:lstStyle>
            <a:lvl1pPr>
              <a:lnSpc>
                <a:spcPct val="100000"/>
              </a:lnSpc>
              <a:defRPr sz="1524" b="1">
                <a:solidFill>
                  <a:schemeClr val="tx1"/>
                </a:solidFill>
              </a:defRPr>
            </a:lvl1pPr>
            <a:lvl2pPr>
              <a:lnSpc>
                <a:spcPct val="100000"/>
              </a:lnSpc>
              <a:spcBef>
                <a:spcPts val="476"/>
              </a:spcBef>
              <a:defRPr sz="1334" b="1">
                <a:solidFill>
                  <a:schemeClr val="tx2"/>
                </a:solidFill>
              </a:defRPr>
            </a:lvl2pPr>
            <a:lvl3pPr>
              <a:defRPr sz="1334" b="1"/>
            </a:lvl3pPr>
            <a:lvl4pPr>
              <a:defRPr sz="1334" b="1"/>
            </a:lvl4pPr>
            <a:lvl5pPr>
              <a:defRPr sz="1334" b="1"/>
            </a:lvl5pPr>
          </a:lstStyle>
          <a:p>
            <a:pPr lvl="0"/>
            <a:r>
              <a:rPr lang="fr-FR"/>
              <a:t>Modifier les styles du texte du masque</a:t>
            </a:r>
          </a:p>
          <a:p>
            <a:pPr lvl="1"/>
            <a:r>
              <a:rPr lang="fr-FR"/>
              <a:t>Deuxième niveau</a:t>
            </a:r>
          </a:p>
        </p:txBody>
      </p:sp>
      <p:sp>
        <p:nvSpPr>
          <p:cNvPr id="15" name="Text Placeholder 2">
            <a:extLst>
              <a:ext uri="{FF2B5EF4-FFF2-40B4-BE49-F238E27FC236}">
                <a16:creationId xmlns:a16="http://schemas.microsoft.com/office/drawing/2014/main" id="{CF514246-343A-4C5A-821B-52802893396D}"/>
              </a:ext>
            </a:extLst>
          </p:cNvPr>
          <p:cNvSpPr>
            <a:spLocks noGrp="1"/>
          </p:cNvSpPr>
          <p:nvPr>
            <p:ph type="body" idx="16" hasCustomPrompt="1"/>
          </p:nvPr>
        </p:nvSpPr>
        <p:spPr>
          <a:xfrm>
            <a:off x="948835" y="3062804"/>
            <a:ext cx="892979" cy="685865"/>
          </a:xfrm>
          <a:prstGeom prst="rect">
            <a:avLst/>
          </a:prstGeom>
        </p:spPr>
        <p:txBody>
          <a:bodyPr anchor="t">
            <a:noAutofit/>
          </a:bodyPr>
          <a:lstStyle>
            <a:lvl1pPr marL="0" indent="0" algn="l">
              <a:buNone/>
              <a:defRPr sz="4668" b="1">
                <a:solidFill>
                  <a:schemeClr val="tx1"/>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N</a:t>
            </a:r>
          </a:p>
        </p:txBody>
      </p:sp>
      <p:sp>
        <p:nvSpPr>
          <p:cNvPr id="16" name="Espace réservé du texte 11">
            <a:extLst>
              <a:ext uri="{FF2B5EF4-FFF2-40B4-BE49-F238E27FC236}">
                <a16:creationId xmlns:a16="http://schemas.microsoft.com/office/drawing/2014/main" id="{D5F040BF-74B1-453A-B029-D39793A77F39}"/>
              </a:ext>
            </a:extLst>
          </p:cNvPr>
          <p:cNvSpPr>
            <a:spLocks noGrp="1"/>
          </p:cNvSpPr>
          <p:nvPr>
            <p:ph type="body" sz="quarter" idx="17"/>
          </p:nvPr>
        </p:nvSpPr>
        <p:spPr>
          <a:xfrm>
            <a:off x="1783363" y="3249256"/>
            <a:ext cx="2781973" cy="1200265"/>
          </a:xfrm>
          <a:prstGeom prst="rect">
            <a:avLst/>
          </a:prstGeom>
        </p:spPr>
        <p:txBody>
          <a:bodyPr>
            <a:noAutofit/>
          </a:bodyPr>
          <a:lstStyle>
            <a:lvl1pPr>
              <a:lnSpc>
                <a:spcPct val="100000"/>
              </a:lnSpc>
              <a:defRPr sz="1524" b="1">
                <a:solidFill>
                  <a:schemeClr val="tx1"/>
                </a:solidFill>
              </a:defRPr>
            </a:lvl1pPr>
            <a:lvl2pPr>
              <a:lnSpc>
                <a:spcPct val="100000"/>
              </a:lnSpc>
              <a:spcBef>
                <a:spcPts val="476"/>
              </a:spcBef>
              <a:defRPr sz="1334" b="1">
                <a:solidFill>
                  <a:schemeClr val="tx2"/>
                </a:solidFill>
              </a:defRPr>
            </a:lvl2pPr>
            <a:lvl3pPr>
              <a:defRPr sz="1334" b="1"/>
            </a:lvl3pPr>
            <a:lvl4pPr>
              <a:defRPr sz="1334" b="1"/>
            </a:lvl4pPr>
            <a:lvl5pPr>
              <a:defRPr sz="1334" b="1"/>
            </a:lvl5pPr>
          </a:lstStyle>
          <a:p>
            <a:pPr lvl="0"/>
            <a:r>
              <a:rPr lang="fr-FR"/>
              <a:t>Modifier les styles du texte du masque</a:t>
            </a:r>
          </a:p>
          <a:p>
            <a:pPr lvl="1"/>
            <a:r>
              <a:rPr lang="fr-FR"/>
              <a:t>Deuxième niveau</a:t>
            </a:r>
          </a:p>
        </p:txBody>
      </p:sp>
      <p:sp>
        <p:nvSpPr>
          <p:cNvPr id="17" name="Text Placeholder 2">
            <a:extLst>
              <a:ext uri="{FF2B5EF4-FFF2-40B4-BE49-F238E27FC236}">
                <a16:creationId xmlns:a16="http://schemas.microsoft.com/office/drawing/2014/main" id="{5507A629-8A45-4CF8-A04A-B10C8D7443E3}"/>
              </a:ext>
            </a:extLst>
          </p:cNvPr>
          <p:cNvSpPr>
            <a:spLocks noGrp="1"/>
          </p:cNvSpPr>
          <p:nvPr>
            <p:ph type="body" idx="18" hasCustomPrompt="1"/>
          </p:nvPr>
        </p:nvSpPr>
        <p:spPr>
          <a:xfrm>
            <a:off x="6081574" y="3062804"/>
            <a:ext cx="892979" cy="685865"/>
          </a:xfrm>
          <a:prstGeom prst="rect">
            <a:avLst/>
          </a:prstGeom>
        </p:spPr>
        <p:txBody>
          <a:bodyPr anchor="t">
            <a:noAutofit/>
          </a:bodyPr>
          <a:lstStyle>
            <a:lvl1pPr marL="0" indent="0" algn="l">
              <a:buNone/>
              <a:defRPr sz="4668" b="1">
                <a:solidFill>
                  <a:schemeClr val="tx1"/>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N</a:t>
            </a:r>
          </a:p>
        </p:txBody>
      </p:sp>
      <p:sp>
        <p:nvSpPr>
          <p:cNvPr id="18" name="Espace réservé du texte 11">
            <a:extLst>
              <a:ext uri="{FF2B5EF4-FFF2-40B4-BE49-F238E27FC236}">
                <a16:creationId xmlns:a16="http://schemas.microsoft.com/office/drawing/2014/main" id="{EB9EB24F-502A-49CB-B2BF-5E8527EE27BD}"/>
              </a:ext>
            </a:extLst>
          </p:cNvPr>
          <p:cNvSpPr>
            <a:spLocks noGrp="1"/>
          </p:cNvSpPr>
          <p:nvPr>
            <p:ph type="body" sz="quarter" idx="19"/>
          </p:nvPr>
        </p:nvSpPr>
        <p:spPr>
          <a:xfrm>
            <a:off x="6916102" y="3249256"/>
            <a:ext cx="2781973" cy="1200265"/>
          </a:xfrm>
          <a:prstGeom prst="rect">
            <a:avLst/>
          </a:prstGeom>
        </p:spPr>
        <p:txBody>
          <a:bodyPr>
            <a:noAutofit/>
          </a:bodyPr>
          <a:lstStyle>
            <a:lvl1pPr>
              <a:lnSpc>
                <a:spcPct val="100000"/>
              </a:lnSpc>
              <a:defRPr sz="1524" b="1">
                <a:solidFill>
                  <a:schemeClr val="tx1"/>
                </a:solidFill>
              </a:defRPr>
            </a:lvl1pPr>
            <a:lvl2pPr>
              <a:lnSpc>
                <a:spcPct val="100000"/>
              </a:lnSpc>
              <a:spcBef>
                <a:spcPts val="476"/>
              </a:spcBef>
              <a:defRPr sz="1334" b="1">
                <a:solidFill>
                  <a:schemeClr val="tx2"/>
                </a:solidFill>
              </a:defRPr>
            </a:lvl2pPr>
            <a:lvl3pPr>
              <a:defRPr sz="1334" b="1"/>
            </a:lvl3pPr>
            <a:lvl4pPr>
              <a:defRPr sz="1334" b="1"/>
            </a:lvl4pPr>
            <a:lvl5pPr>
              <a:defRPr sz="1334" b="1"/>
            </a:lvl5pPr>
          </a:lstStyle>
          <a:p>
            <a:pPr lvl="0"/>
            <a:r>
              <a:rPr lang="fr-FR"/>
              <a:t>Modifier les styles du texte du masque</a:t>
            </a:r>
          </a:p>
          <a:p>
            <a:pPr lvl="1"/>
            <a:r>
              <a:rPr lang="fr-FR"/>
              <a:t>Deuxième niveau</a:t>
            </a:r>
          </a:p>
        </p:txBody>
      </p:sp>
      <p:sp>
        <p:nvSpPr>
          <p:cNvPr id="19" name="Text Placeholder 2">
            <a:extLst>
              <a:ext uri="{FF2B5EF4-FFF2-40B4-BE49-F238E27FC236}">
                <a16:creationId xmlns:a16="http://schemas.microsoft.com/office/drawing/2014/main" id="{59ED2A1E-542C-44AF-BD13-833909CC4629}"/>
              </a:ext>
            </a:extLst>
          </p:cNvPr>
          <p:cNvSpPr>
            <a:spLocks noGrp="1"/>
          </p:cNvSpPr>
          <p:nvPr>
            <p:ph type="body" idx="20" hasCustomPrompt="1"/>
          </p:nvPr>
        </p:nvSpPr>
        <p:spPr>
          <a:xfrm>
            <a:off x="948835" y="4485063"/>
            <a:ext cx="892979" cy="685865"/>
          </a:xfrm>
          <a:prstGeom prst="rect">
            <a:avLst/>
          </a:prstGeom>
        </p:spPr>
        <p:txBody>
          <a:bodyPr anchor="t">
            <a:noAutofit/>
          </a:bodyPr>
          <a:lstStyle>
            <a:lvl1pPr marL="0" indent="0" algn="l">
              <a:buNone/>
              <a:defRPr sz="4668" b="1">
                <a:solidFill>
                  <a:schemeClr val="tx1"/>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N</a:t>
            </a:r>
          </a:p>
        </p:txBody>
      </p:sp>
      <p:sp>
        <p:nvSpPr>
          <p:cNvPr id="20" name="Espace réservé du texte 11">
            <a:extLst>
              <a:ext uri="{FF2B5EF4-FFF2-40B4-BE49-F238E27FC236}">
                <a16:creationId xmlns:a16="http://schemas.microsoft.com/office/drawing/2014/main" id="{12243EDE-0DEC-41C0-9958-8264C93B1CDB}"/>
              </a:ext>
            </a:extLst>
          </p:cNvPr>
          <p:cNvSpPr>
            <a:spLocks noGrp="1"/>
          </p:cNvSpPr>
          <p:nvPr>
            <p:ph type="body" sz="quarter" idx="21"/>
          </p:nvPr>
        </p:nvSpPr>
        <p:spPr>
          <a:xfrm>
            <a:off x="1783363" y="4671515"/>
            <a:ext cx="2781973" cy="1200265"/>
          </a:xfrm>
          <a:prstGeom prst="rect">
            <a:avLst/>
          </a:prstGeom>
        </p:spPr>
        <p:txBody>
          <a:bodyPr>
            <a:noAutofit/>
          </a:bodyPr>
          <a:lstStyle>
            <a:lvl1pPr>
              <a:lnSpc>
                <a:spcPct val="100000"/>
              </a:lnSpc>
              <a:defRPr sz="1524" b="1">
                <a:solidFill>
                  <a:schemeClr val="tx1"/>
                </a:solidFill>
              </a:defRPr>
            </a:lvl1pPr>
            <a:lvl2pPr>
              <a:lnSpc>
                <a:spcPct val="100000"/>
              </a:lnSpc>
              <a:spcBef>
                <a:spcPts val="476"/>
              </a:spcBef>
              <a:defRPr sz="1334" b="1">
                <a:solidFill>
                  <a:schemeClr val="tx2"/>
                </a:solidFill>
              </a:defRPr>
            </a:lvl2pPr>
            <a:lvl3pPr>
              <a:defRPr sz="1334" b="1"/>
            </a:lvl3pPr>
            <a:lvl4pPr>
              <a:defRPr sz="1334" b="1"/>
            </a:lvl4pPr>
            <a:lvl5pPr>
              <a:defRPr sz="1334" b="1"/>
            </a:lvl5pPr>
          </a:lstStyle>
          <a:p>
            <a:pPr lvl="0"/>
            <a:r>
              <a:rPr lang="fr-FR"/>
              <a:t>Modifier les styles du texte du masque</a:t>
            </a:r>
          </a:p>
          <a:p>
            <a:pPr lvl="1"/>
            <a:r>
              <a:rPr lang="fr-FR"/>
              <a:t>Deuxième niveau</a:t>
            </a:r>
          </a:p>
        </p:txBody>
      </p:sp>
      <p:sp>
        <p:nvSpPr>
          <p:cNvPr id="21" name="Text Placeholder 2">
            <a:extLst>
              <a:ext uri="{FF2B5EF4-FFF2-40B4-BE49-F238E27FC236}">
                <a16:creationId xmlns:a16="http://schemas.microsoft.com/office/drawing/2014/main" id="{32C926A0-8593-4B51-9959-DC89AECD875B}"/>
              </a:ext>
            </a:extLst>
          </p:cNvPr>
          <p:cNvSpPr>
            <a:spLocks noGrp="1"/>
          </p:cNvSpPr>
          <p:nvPr>
            <p:ph type="body" idx="22" hasCustomPrompt="1"/>
          </p:nvPr>
        </p:nvSpPr>
        <p:spPr>
          <a:xfrm>
            <a:off x="6081574" y="4485063"/>
            <a:ext cx="892979" cy="685865"/>
          </a:xfrm>
          <a:prstGeom prst="rect">
            <a:avLst/>
          </a:prstGeom>
        </p:spPr>
        <p:txBody>
          <a:bodyPr anchor="t">
            <a:noAutofit/>
          </a:bodyPr>
          <a:lstStyle>
            <a:lvl1pPr marL="0" indent="0" algn="l">
              <a:buNone/>
              <a:defRPr sz="4668" b="1">
                <a:solidFill>
                  <a:schemeClr val="tx1"/>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N</a:t>
            </a:r>
          </a:p>
        </p:txBody>
      </p:sp>
      <p:sp>
        <p:nvSpPr>
          <p:cNvPr id="22" name="Espace réservé du texte 11">
            <a:extLst>
              <a:ext uri="{FF2B5EF4-FFF2-40B4-BE49-F238E27FC236}">
                <a16:creationId xmlns:a16="http://schemas.microsoft.com/office/drawing/2014/main" id="{FFEDED90-0F82-46AD-9F94-70CDD540A865}"/>
              </a:ext>
            </a:extLst>
          </p:cNvPr>
          <p:cNvSpPr>
            <a:spLocks noGrp="1"/>
          </p:cNvSpPr>
          <p:nvPr>
            <p:ph type="body" sz="quarter" idx="23"/>
          </p:nvPr>
        </p:nvSpPr>
        <p:spPr>
          <a:xfrm>
            <a:off x="6916102" y="4671515"/>
            <a:ext cx="2781973" cy="1200265"/>
          </a:xfrm>
          <a:prstGeom prst="rect">
            <a:avLst/>
          </a:prstGeom>
        </p:spPr>
        <p:txBody>
          <a:bodyPr>
            <a:noAutofit/>
          </a:bodyPr>
          <a:lstStyle>
            <a:lvl1pPr>
              <a:lnSpc>
                <a:spcPct val="100000"/>
              </a:lnSpc>
              <a:defRPr sz="1524" b="1">
                <a:solidFill>
                  <a:schemeClr val="tx1"/>
                </a:solidFill>
              </a:defRPr>
            </a:lvl1pPr>
            <a:lvl2pPr>
              <a:lnSpc>
                <a:spcPct val="100000"/>
              </a:lnSpc>
              <a:spcBef>
                <a:spcPts val="476"/>
              </a:spcBef>
              <a:defRPr sz="1334" b="1">
                <a:solidFill>
                  <a:schemeClr val="tx2"/>
                </a:solidFill>
              </a:defRPr>
            </a:lvl2pPr>
            <a:lvl3pPr>
              <a:defRPr sz="1334" b="1"/>
            </a:lvl3pPr>
            <a:lvl4pPr>
              <a:defRPr sz="1334" b="1"/>
            </a:lvl4pPr>
            <a:lvl5pPr>
              <a:defRPr sz="1334" b="1"/>
            </a:lvl5pPr>
          </a:lstStyle>
          <a:p>
            <a:pPr lvl="0"/>
            <a:r>
              <a:rPr lang="fr-FR"/>
              <a:t>Modifier les styles du texte du masque</a:t>
            </a:r>
          </a:p>
          <a:p>
            <a:pPr lvl="1"/>
            <a:r>
              <a:rPr lang="fr-FR"/>
              <a:t>Deuxième niveau</a:t>
            </a:r>
          </a:p>
        </p:txBody>
      </p:sp>
      <p:sp>
        <p:nvSpPr>
          <p:cNvPr id="24" name="Espace réservé du texte 11">
            <a:extLst>
              <a:ext uri="{FF2B5EF4-FFF2-40B4-BE49-F238E27FC236}">
                <a16:creationId xmlns:a16="http://schemas.microsoft.com/office/drawing/2014/main" id="{BF41D394-7533-432B-B460-1632E8977354}"/>
              </a:ext>
            </a:extLst>
          </p:cNvPr>
          <p:cNvSpPr>
            <a:spLocks noGrp="1"/>
          </p:cNvSpPr>
          <p:nvPr>
            <p:ph type="body" sz="quarter" idx="24" hasCustomPrompt="1"/>
          </p:nvPr>
        </p:nvSpPr>
        <p:spPr>
          <a:xfrm>
            <a:off x="4621296" y="1826784"/>
            <a:ext cx="515180" cy="1200265"/>
          </a:xfrm>
          <a:prstGeom prst="rect">
            <a:avLst/>
          </a:prstGeom>
        </p:spPr>
        <p:txBody>
          <a:bodyPr>
            <a:noAutofit/>
          </a:bodyPr>
          <a:lstStyle>
            <a:lvl1pPr>
              <a:lnSpc>
                <a:spcPct val="100000"/>
              </a:lnSpc>
              <a:defRPr sz="1524" b="1">
                <a:solidFill>
                  <a:schemeClr val="tx1"/>
                </a:solidFill>
              </a:defRPr>
            </a:lvl1pPr>
            <a:lvl2pPr marL="0" marR="0" indent="0" algn="l" defTabSz="913042" rtl="0" eaLnBrk="1" fontAlgn="auto" latinLnBrk="0" hangingPunct="1">
              <a:lnSpc>
                <a:spcPct val="105000"/>
              </a:lnSpc>
              <a:spcBef>
                <a:spcPts val="667"/>
              </a:spcBef>
              <a:spcAft>
                <a:spcPts val="0"/>
              </a:spcAft>
              <a:buClrTx/>
              <a:buSzTx/>
              <a:buFont typeface="Arial" panose="020B0604020202020204" pitchFamily="34" charset="0"/>
              <a:buNone/>
              <a:tabLst/>
              <a:defRPr sz="1143" b="1">
                <a:solidFill>
                  <a:schemeClr val="tx2"/>
                </a:solidFill>
              </a:defRPr>
            </a:lvl2pPr>
            <a:lvl3pPr>
              <a:defRPr sz="1334" b="1"/>
            </a:lvl3pPr>
            <a:lvl4pPr>
              <a:defRPr sz="1334" b="1"/>
            </a:lvl4pPr>
            <a:lvl5pPr>
              <a:defRPr sz="1334" b="1"/>
            </a:lvl5pPr>
          </a:lstStyle>
          <a:p>
            <a:pPr lvl="0"/>
            <a:r>
              <a:rPr lang="fr-FR" dirty="0"/>
              <a:t>NN</a:t>
            </a:r>
          </a:p>
          <a:p>
            <a:pPr lvl="1"/>
            <a:r>
              <a:rPr lang="fr-FR" dirty="0"/>
              <a:t>NN</a:t>
            </a:r>
          </a:p>
          <a:p>
            <a:pPr lvl="1"/>
            <a:r>
              <a:rPr lang="fr-FR" dirty="0"/>
              <a:t>NN</a:t>
            </a:r>
          </a:p>
          <a:p>
            <a:pPr lvl="1"/>
            <a:r>
              <a:rPr lang="fr-FR" dirty="0"/>
              <a:t>NN</a:t>
            </a:r>
          </a:p>
        </p:txBody>
      </p:sp>
      <p:sp>
        <p:nvSpPr>
          <p:cNvPr id="30" name="Espace réservé du texte 11">
            <a:extLst>
              <a:ext uri="{FF2B5EF4-FFF2-40B4-BE49-F238E27FC236}">
                <a16:creationId xmlns:a16="http://schemas.microsoft.com/office/drawing/2014/main" id="{469B8D3E-D989-4085-BB3E-4989992024BF}"/>
              </a:ext>
            </a:extLst>
          </p:cNvPr>
          <p:cNvSpPr>
            <a:spLocks noGrp="1"/>
          </p:cNvSpPr>
          <p:nvPr>
            <p:ph type="body" sz="quarter" idx="25" hasCustomPrompt="1"/>
          </p:nvPr>
        </p:nvSpPr>
        <p:spPr>
          <a:xfrm>
            <a:off x="4621296" y="3249256"/>
            <a:ext cx="515180" cy="1200265"/>
          </a:xfrm>
          <a:prstGeom prst="rect">
            <a:avLst/>
          </a:prstGeom>
        </p:spPr>
        <p:txBody>
          <a:bodyPr>
            <a:noAutofit/>
          </a:bodyPr>
          <a:lstStyle>
            <a:lvl1pPr>
              <a:lnSpc>
                <a:spcPct val="100000"/>
              </a:lnSpc>
              <a:defRPr sz="1524" b="1">
                <a:solidFill>
                  <a:schemeClr val="tx1"/>
                </a:solidFill>
              </a:defRPr>
            </a:lvl1pPr>
            <a:lvl2pPr marL="0" marR="0" indent="0" algn="l" defTabSz="913042" rtl="0" eaLnBrk="1" fontAlgn="auto" latinLnBrk="0" hangingPunct="1">
              <a:lnSpc>
                <a:spcPct val="105000"/>
              </a:lnSpc>
              <a:spcBef>
                <a:spcPts val="667"/>
              </a:spcBef>
              <a:spcAft>
                <a:spcPts val="0"/>
              </a:spcAft>
              <a:buClrTx/>
              <a:buSzTx/>
              <a:buFont typeface="Arial" panose="020B0604020202020204" pitchFamily="34" charset="0"/>
              <a:buNone/>
              <a:tabLst/>
              <a:defRPr sz="1143" b="1">
                <a:solidFill>
                  <a:schemeClr val="tx2"/>
                </a:solidFill>
              </a:defRPr>
            </a:lvl2pPr>
            <a:lvl3pPr>
              <a:defRPr sz="1334" b="1"/>
            </a:lvl3pPr>
            <a:lvl4pPr>
              <a:defRPr sz="1334" b="1"/>
            </a:lvl4pPr>
            <a:lvl5pPr>
              <a:defRPr sz="1334" b="1"/>
            </a:lvl5pPr>
          </a:lstStyle>
          <a:p>
            <a:pPr lvl="0"/>
            <a:r>
              <a:rPr lang="fr-FR" dirty="0"/>
              <a:t>NN</a:t>
            </a:r>
          </a:p>
          <a:p>
            <a:pPr lvl="1"/>
            <a:r>
              <a:rPr lang="fr-FR" dirty="0"/>
              <a:t>NN</a:t>
            </a:r>
          </a:p>
          <a:p>
            <a:pPr lvl="1"/>
            <a:r>
              <a:rPr lang="fr-FR" dirty="0"/>
              <a:t>NN</a:t>
            </a:r>
          </a:p>
          <a:p>
            <a:pPr lvl="1"/>
            <a:r>
              <a:rPr lang="fr-FR" dirty="0"/>
              <a:t>NN</a:t>
            </a:r>
          </a:p>
        </p:txBody>
      </p:sp>
      <p:sp>
        <p:nvSpPr>
          <p:cNvPr id="31" name="Espace réservé du texte 11">
            <a:extLst>
              <a:ext uri="{FF2B5EF4-FFF2-40B4-BE49-F238E27FC236}">
                <a16:creationId xmlns:a16="http://schemas.microsoft.com/office/drawing/2014/main" id="{1782359E-AEB6-402F-A0F2-722409045D7E}"/>
              </a:ext>
            </a:extLst>
          </p:cNvPr>
          <p:cNvSpPr>
            <a:spLocks noGrp="1"/>
          </p:cNvSpPr>
          <p:nvPr>
            <p:ph type="body" sz="quarter" idx="26" hasCustomPrompt="1"/>
          </p:nvPr>
        </p:nvSpPr>
        <p:spPr>
          <a:xfrm>
            <a:off x="4621296" y="4671515"/>
            <a:ext cx="515180" cy="1200265"/>
          </a:xfrm>
          <a:prstGeom prst="rect">
            <a:avLst/>
          </a:prstGeom>
        </p:spPr>
        <p:txBody>
          <a:bodyPr>
            <a:noAutofit/>
          </a:bodyPr>
          <a:lstStyle>
            <a:lvl1pPr>
              <a:lnSpc>
                <a:spcPct val="100000"/>
              </a:lnSpc>
              <a:defRPr sz="1524" b="1">
                <a:solidFill>
                  <a:schemeClr val="tx1"/>
                </a:solidFill>
              </a:defRPr>
            </a:lvl1pPr>
            <a:lvl2pPr marL="0" marR="0" indent="0" algn="l" defTabSz="913042" rtl="0" eaLnBrk="1" fontAlgn="auto" latinLnBrk="0" hangingPunct="1">
              <a:lnSpc>
                <a:spcPct val="105000"/>
              </a:lnSpc>
              <a:spcBef>
                <a:spcPts val="667"/>
              </a:spcBef>
              <a:spcAft>
                <a:spcPts val="0"/>
              </a:spcAft>
              <a:buClrTx/>
              <a:buSzTx/>
              <a:buFont typeface="Arial" panose="020B0604020202020204" pitchFamily="34" charset="0"/>
              <a:buNone/>
              <a:tabLst/>
              <a:defRPr sz="1143" b="1">
                <a:solidFill>
                  <a:schemeClr val="tx2"/>
                </a:solidFill>
              </a:defRPr>
            </a:lvl2pPr>
            <a:lvl3pPr>
              <a:defRPr sz="1334" b="1"/>
            </a:lvl3pPr>
            <a:lvl4pPr>
              <a:defRPr sz="1334" b="1"/>
            </a:lvl4pPr>
            <a:lvl5pPr>
              <a:defRPr sz="1334" b="1"/>
            </a:lvl5pPr>
          </a:lstStyle>
          <a:p>
            <a:pPr lvl="0"/>
            <a:r>
              <a:rPr lang="fr-FR" dirty="0"/>
              <a:t>NN</a:t>
            </a:r>
          </a:p>
          <a:p>
            <a:pPr lvl="1"/>
            <a:r>
              <a:rPr lang="fr-FR" dirty="0"/>
              <a:t>NN</a:t>
            </a:r>
          </a:p>
          <a:p>
            <a:pPr lvl="1"/>
            <a:r>
              <a:rPr lang="fr-FR" dirty="0"/>
              <a:t>NN</a:t>
            </a:r>
          </a:p>
          <a:p>
            <a:pPr lvl="1"/>
            <a:r>
              <a:rPr lang="fr-FR" dirty="0"/>
              <a:t>NN</a:t>
            </a:r>
          </a:p>
        </p:txBody>
      </p:sp>
      <p:sp>
        <p:nvSpPr>
          <p:cNvPr id="32" name="Espace réservé du texte 11">
            <a:extLst>
              <a:ext uri="{FF2B5EF4-FFF2-40B4-BE49-F238E27FC236}">
                <a16:creationId xmlns:a16="http://schemas.microsoft.com/office/drawing/2014/main" id="{1D3AA4A1-FC44-47A3-B119-0A62359576D1}"/>
              </a:ext>
            </a:extLst>
          </p:cNvPr>
          <p:cNvSpPr>
            <a:spLocks noGrp="1"/>
          </p:cNvSpPr>
          <p:nvPr>
            <p:ph type="body" sz="quarter" idx="27" hasCustomPrompt="1"/>
          </p:nvPr>
        </p:nvSpPr>
        <p:spPr>
          <a:xfrm>
            <a:off x="9754121" y="1826784"/>
            <a:ext cx="515180" cy="1200265"/>
          </a:xfrm>
          <a:prstGeom prst="rect">
            <a:avLst/>
          </a:prstGeom>
        </p:spPr>
        <p:txBody>
          <a:bodyPr>
            <a:noAutofit/>
          </a:bodyPr>
          <a:lstStyle>
            <a:lvl1pPr>
              <a:lnSpc>
                <a:spcPct val="100000"/>
              </a:lnSpc>
              <a:defRPr sz="1524" b="1">
                <a:solidFill>
                  <a:schemeClr val="tx1"/>
                </a:solidFill>
              </a:defRPr>
            </a:lvl1pPr>
            <a:lvl2pPr marL="0" marR="0" indent="0" algn="l" defTabSz="913042" rtl="0" eaLnBrk="1" fontAlgn="auto" latinLnBrk="0" hangingPunct="1">
              <a:lnSpc>
                <a:spcPct val="105000"/>
              </a:lnSpc>
              <a:spcBef>
                <a:spcPts val="667"/>
              </a:spcBef>
              <a:spcAft>
                <a:spcPts val="0"/>
              </a:spcAft>
              <a:buClrTx/>
              <a:buSzTx/>
              <a:buFont typeface="Arial" panose="020B0604020202020204" pitchFamily="34" charset="0"/>
              <a:buNone/>
              <a:tabLst/>
              <a:defRPr sz="1143" b="1">
                <a:solidFill>
                  <a:schemeClr val="tx2"/>
                </a:solidFill>
              </a:defRPr>
            </a:lvl2pPr>
            <a:lvl3pPr>
              <a:defRPr sz="1334" b="1"/>
            </a:lvl3pPr>
            <a:lvl4pPr>
              <a:defRPr sz="1334" b="1"/>
            </a:lvl4pPr>
            <a:lvl5pPr>
              <a:defRPr sz="1334" b="1"/>
            </a:lvl5pPr>
          </a:lstStyle>
          <a:p>
            <a:pPr lvl="0"/>
            <a:r>
              <a:rPr lang="fr-FR" dirty="0"/>
              <a:t>NN</a:t>
            </a:r>
          </a:p>
          <a:p>
            <a:pPr lvl="1"/>
            <a:r>
              <a:rPr lang="fr-FR" dirty="0"/>
              <a:t>NN</a:t>
            </a:r>
          </a:p>
          <a:p>
            <a:pPr lvl="1"/>
            <a:r>
              <a:rPr lang="fr-FR" dirty="0"/>
              <a:t>NN</a:t>
            </a:r>
          </a:p>
          <a:p>
            <a:pPr lvl="1"/>
            <a:r>
              <a:rPr lang="fr-FR" dirty="0"/>
              <a:t>NN</a:t>
            </a:r>
          </a:p>
        </p:txBody>
      </p:sp>
      <p:sp>
        <p:nvSpPr>
          <p:cNvPr id="33" name="Espace réservé du texte 11">
            <a:extLst>
              <a:ext uri="{FF2B5EF4-FFF2-40B4-BE49-F238E27FC236}">
                <a16:creationId xmlns:a16="http://schemas.microsoft.com/office/drawing/2014/main" id="{B67C17AA-776A-4209-A996-E2516528593C}"/>
              </a:ext>
            </a:extLst>
          </p:cNvPr>
          <p:cNvSpPr>
            <a:spLocks noGrp="1"/>
          </p:cNvSpPr>
          <p:nvPr>
            <p:ph type="body" sz="quarter" idx="28" hasCustomPrompt="1"/>
          </p:nvPr>
        </p:nvSpPr>
        <p:spPr>
          <a:xfrm>
            <a:off x="9754121" y="3249256"/>
            <a:ext cx="515180" cy="1200265"/>
          </a:xfrm>
          <a:prstGeom prst="rect">
            <a:avLst/>
          </a:prstGeom>
        </p:spPr>
        <p:txBody>
          <a:bodyPr>
            <a:noAutofit/>
          </a:bodyPr>
          <a:lstStyle>
            <a:lvl1pPr>
              <a:lnSpc>
                <a:spcPct val="100000"/>
              </a:lnSpc>
              <a:defRPr sz="1524" b="1">
                <a:solidFill>
                  <a:schemeClr val="tx1"/>
                </a:solidFill>
              </a:defRPr>
            </a:lvl1pPr>
            <a:lvl2pPr marL="0" marR="0" indent="0" algn="l" defTabSz="913042" rtl="0" eaLnBrk="1" fontAlgn="auto" latinLnBrk="0" hangingPunct="1">
              <a:lnSpc>
                <a:spcPct val="105000"/>
              </a:lnSpc>
              <a:spcBef>
                <a:spcPts val="667"/>
              </a:spcBef>
              <a:spcAft>
                <a:spcPts val="0"/>
              </a:spcAft>
              <a:buClrTx/>
              <a:buSzTx/>
              <a:buFont typeface="Arial" panose="020B0604020202020204" pitchFamily="34" charset="0"/>
              <a:buNone/>
              <a:tabLst/>
              <a:defRPr sz="1143" b="1">
                <a:solidFill>
                  <a:schemeClr val="tx2"/>
                </a:solidFill>
              </a:defRPr>
            </a:lvl2pPr>
            <a:lvl3pPr>
              <a:defRPr sz="1334" b="1"/>
            </a:lvl3pPr>
            <a:lvl4pPr>
              <a:defRPr sz="1334" b="1"/>
            </a:lvl4pPr>
            <a:lvl5pPr>
              <a:defRPr sz="1334" b="1"/>
            </a:lvl5pPr>
          </a:lstStyle>
          <a:p>
            <a:pPr lvl="0"/>
            <a:r>
              <a:rPr lang="fr-FR" dirty="0"/>
              <a:t>NN</a:t>
            </a:r>
          </a:p>
          <a:p>
            <a:pPr lvl="1"/>
            <a:r>
              <a:rPr lang="fr-FR" dirty="0"/>
              <a:t>NN</a:t>
            </a:r>
          </a:p>
          <a:p>
            <a:pPr lvl="1"/>
            <a:r>
              <a:rPr lang="fr-FR" dirty="0"/>
              <a:t>NN</a:t>
            </a:r>
          </a:p>
          <a:p>
            <a:pPr lvl="1"/>
            <a:r>
              <a:rPr lang="fr-FR" dirty="0"/>
              <a:t>NN</a:t>
            </a:r>
          </a:p>
        </p:txBody>
      </p:sp>
      <p:sp>
        <p:nvSpPr>
          <p:cNvPr id="34" name="Espace réservé du texte 11">
            <a:extLst>
              <a:ext uri="{FF2B5EF4-FFF2-40B4-BE49-F238E27FC236}">
                <a16:creationId xmlns:a16="http://schemas.microsoft.com/office/drawing/2014/main" id="{C7A51A0F-6340-4C6B-AAB4-6B4C7E072601}"/>
              </a:ext>
            </a:extLst>
          </p:cNvPr>
          <p:cNvSpPr>
            <a:spLocks noGrp="1"/>
          </p:cNvSpPr>
          <p:nvPr>
            <p:ph type="body" sz="quarter" idx="29" hasCustomPrompt="1"/>
          </p:nvPr>
        </p:nvSpPr>
        <p:spPr>
          <a:xfrm>
            <a:off x="9754121" y="4671515"/>
            <a:ext cx="515180" cy="1200265"/>
          </a:xfrm>
          <a:prstGeom prst="rect">
            <a:avLst/>
          </a:prstGeom>
        </p:spPr>
        <p:txBody>
          <a:bodyPr>
            <a:noAutofit/>
          </a:bodyPr>
          <a:lstStyle>
            <a:lvl1pPr>
              <a:lnSpc>
                <a:spcPct val="100000"/>
              </a:lnSpc>
              <a:defRPr sz="1524" b="1">
                <a:solidFill>
                  <a:schemeClr val="tx1"/>
                </a:solidFill>
              </a:defRPr>
            </a:lvl1pPr>
            <a:lvl2pPr marL="0" marR="0" indent="0" algn="l" defTabSz="913042" rtl="0" eaLnBrk="1" fontAlgn="auto" latinLnBrk="0" hangingPunct="1">
              <a:lnSpc>
                <a:spcPct val="105000"/>
              </a:lnSpc>
              <a:spcBef>
                <a:spcPts val="667"/>
              </a:spcBef>
              <a:spcAft>
                <a:spcPts val="0"/>
              </a:spcAft>
              <a:buClrTx/>
              <a:buSzTx/>
              <a:buFont typeface="Arial" panose="020B0604020202020204" pitchFamily="34" charset="0"/>
              <a:buNone/>
              <a:tabLst/>
              <a:defRPr sz="1143" b="1">
                <a:solidFill>
                  <a:schemeClr val="tx2"/>
                </a:solidFill>
              </a:defRPr>
            </a:lvl2pPr>
            <a:lvl3pPr>
              <a:defRPr sz="1334" b="1"/>
            </a:lvl3pPr>
            <a:lvl4pPr>
              <a:defRPr sz="1334" b="1"/>
            </a:lvl4pPr>
            <a:lvl5pPr>
              <a:defRPr sz="1334" b="1"/>
            </a:lvl5pPr>
          </a:lstStyle>
          <a:p>
            <a:pPr lvl="0"/>
            <a:r>
              <a:rPr lang="fr-FR" dirty="0"/>
              <a:t>NN</a:t>
            </a:r>
          </a:p>
          <a:p>
            <a:pPr lvl="1"/>
            <a:r>
              <a:rPr lang="fr-FR" dirty="0"/>
              <a:t>NN</a:t>
            </a:r>
          </a:p>
          <a:p>
            <a:pPr lvl="1"/>
            <a:r>
              <a:rPr lang="fr-FR" dirty="0"/>
              <a:t>NN</a:t>
            </a:r>
          </a:p>
          <a:p>
            <a:pPr lvl="1"/>
            <a:r>
              <a:rPr lang="fr-FR" dirty="0"/>
              <a:t>NN</a:t>
            </a:r>
          </a:p>
        </p:txBody>
      </p:sp>
    </p:spTree>
    <p:extLst>
      <p:ext uri="{BB962C8B-B14F-4D97-AF65-F5344CB8AC3E}">
        <p14:creationId xmlns:p14="http://schemas.microsoft.com/office/powerpoint/2010/main" val="1377403228"/>
      </p:ext>
    </p:extLst>
  </p:cSld>
  <p:clrMapOvr>
    <a:masterClrMapping/>
  </p:clrMapOvr>
  <p:extLst>
    <p:ext uri="{DCECCB84-F9BA-43D5-87BE-67443E8EF086}">
      <p15:sldGuideLst xmlns:p15="http://schemas.microsoft.com/office/powerpoint/2012/main">
        <p15:guide id="2" pos="402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uverture de chapitre Verte">
    <p:bg>
      <p:bgPr>
        <a:solidFill>
          <a:schemeClr val="bg1"/>
        </a:solidFill>
        <a:effectLst/>
      </p:bgPr>
    </p:bg>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B5C26AE2-65B1-0C44-AEC1-72CE7ED5CD52}"/>
              </a:ext>
            </a:extLst>
          </p:cNvPr>
          <p:cNvGrpSpPr/>
          <p:nvPr userDrawn="1"/>
        </p:nvGrpSpPr>
        <p:grpSpPr>
          <a:xfrm>
            <a:off x="-22698" y="7620"/>
            <a:ext cx="12214698" cy="6856598"/>
            <a:chOff x="-19220" y="7999"/>
            <a:chExt cx="9155181" cy="5146972"/>
          </a:xfrm>
        </p:grpSpPr>
        <p:pic>
          <p:nvPicPr>
            <p:cNvPr id="5" name="Graphique 4">
              <a:extLst>
                <a:ext uri="{FF2B5EF4-FFF2-40B4-BE49-F238E27FC236}">
                  <a16:creationId xmlns:a16="http://schemas.microsoft.com/office/drawing/2014/main" id="{6EA4BE52-C161-3848-BC65-B03DEF5C4F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20" y="2822260"/>
              <a:ext cx="4056888" cy="2332711"/>
            </a:xfrm>
            <a:prstGeom prst="rect">
              <a:avLst/>
            </a:prstGeom>
          </p:spPr>
        </p:pic>
        <p:pic>
          <p:nvPicPr>
            <p:cNvPr id="6" name="Graphique 5">
              <a:extLst>
                <a:ext uri="{FF2B5EF4-FFF2-40B4-BE49-F238E27FC236}">
                  <a16:creationId xmlns:a16="http://schemas.microsoft.com/office/drawing/2014/main" id="{2F29FEB5-44E1-0F47-B46E-48000C7DFA6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346850" y="7999"/>
              <a:ext cx="2789111" cy="3414547"/>
            </a:xfrm>
            <a:prstGeom prst="rect">
              <a:avLst/>
            </a:prstGeom>
          </p:spPr>
        </p:pic>
        <p:pic>
          <p:nvPicPr>
            <p:cNvPr id="7" name="Graphique 6">
              <a:extLst>
                <a:ext uri="{FF2B5EF4-FFF2-40B4-BE49-F238E27FC236}">
                  <a16:creationId xmlns:a16="http://schemas.microsoft.com/office/drawing/2014/main" id="{90D075A8-B852-C245-8130-E037464077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366067" y="86906"/>
              <a:ext cx="4411866" cy="4969688"/>
            </a:xfrm>
            <a:prstGeom prst="rect">
              <a:avLst/>
            </a:prstGeom>
          </p:spPr>
        </p:pic>
      </p:grpSp>
      <p:sp>
        <p:nvSpPr>
          <p:cNvPr id="9" name="Title 1">
            <a:extLst>
              <a:ext uri="{FF2B5EF4-FFF2-40B4-BE49-F238E27FC236}">
                <a16:creationId xmlns:a16="http://schemas.microsoft.com/office/drawing/2014/main" id="{C8E0B53C-35A4-BF48-85F5-253DD9792F1C}"/>
              </a:ext>
            </a:extLst>
          </p:cNvPr>
          <p:cNvSpPr>
            <a:spLocks noGrp="1"/>
          </p:cNvSpPr>
          <p:nvPr>
            <p:ph type="ctrTitle" hasCustomPrompt="1"/>
          </p:nvPr>
        </p:nvSpPr>
        <p:spPr>
          <a:xfrm>
            <a:off x="3849868" y="2658794"/>
            <a:ext cx="4620944" cy="1200265"/>
          </a:xfrm>
          <a:prstGeom prst="rect">
            <a:avLst/>
          </a:prstGeom>
        </p:spPr>
        <p:txBody>
          <a:bodyPr anchor="b">
            <a:noAutofit/>
          </a:bodyPr>
          <a:lstStyle>
            <a:lvl1pPr algn="l">
              <a:lnSpc>
                <a:spcPct val="100000"/>
              </a:lnSpc>
              <a:defRPr sz="3334">
                <a:solidFill>
                  <a:schemeClr val="tx1"/>
                </a:solidFill>
              </a:defRPr>
            </a:lvl1pPr>
          </a:lstStyle>
          <a:p>
            <a:r>
              <a:rPr lang="fr-FR" dirty="0"/>
              <a:t>Ouverture de chapitre sur plusieurs lignes</a:t>
            </a:r>
            <a:endParaRPr lang="en-US" dirty="0"/>
          </a:p>
        </p:txBody>
      </p:sp>
      <p:sp>
        <p:nvSpPr>
          <p:cNvPr id="10" name="Subtitle 2">
            <a:extLst>
              <a:ext uri="{FF2B5EF4-FFF2-40B4-BE49-F238E27FC236}">
                <a16:creationId xmlns:a16="http://schemas.microsoft.com/office/drawing/2014/main" id="{FF08CC7E-F2ED-9041-8136-C2EDBC4932FE}"/>
              </a:ext>
            </a:extLst>
          </p:cNvPr>
          <p:cNvSpPr>
            <a:spLocks noGrp="1"/>
          </p:cNvSpPr>
          <p:nvPr>
            <p:ph type="subTitle" idx="10"/>
          </p:nvPr>
        </p:nvSpPr>
        <p:spPr>
          <a:xfrm>
            <a:off x="3849868" y="4016721"/>
            <a:ext cx="4620944" cy="342933"/>
          </a:xfrm>
          <a:prstGeom prst="rect">
            <a:avLst/>
          </a:prstGeom>
        </p:spPr>
        <p:txBody>
          <a:bodyPr anchor="t">
            <a:noAutofit/>
          </a:bodyPr>
          <a:lstStyle>
            <a:lvl1pPr marL="0" indent="0" algn="l">
              <a:buNone/>
              <a:defRPr sz="1524">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Modifiez le style des sous-titres du masque</a:t>
            </a:r>
            <a:endParaRPr lang="en-US" dirty="0"/>
          </a:p>
        </p:txBody>
      </p:sp>
      <p:sp>
        <p:nvSpPr>
          <p:cNvPr id="11" name="Text Placeholder 2">
            <a:extLst>
              <a:ext uri="{FF2B5EF4-FFF2-40B4-BE49-F238E27FC236}">
                <a16:creationId xmlns:a16="http://schemas.microsoft.com/office/drawing/2014/main" id="{C7E4EDC7-1E16-E54A-9E24-C5E11DF112F7}"/>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spTree>
    <p:extLst>
      <p:ext uri="{BB962C8B-B14F-4D97-AF65-F5344CB8AC3E}">
        <p14:creationId xmlns:p14="http://schemas.microsoft.com/office/powerpoint/2010/main" val="914192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uverture de chapitre Jaune">
    <p:bg>
      <p:bgPr>
        <a:solidFill>
          <a:schemeClr val="bg1"/>
        </a:solidFill>
        <a:effectLst/>
      </p:bgPr>
    </p:bg>
    <p:spTree>
      <p:nvGrpSpPr>
        <p:cNvPr id="1" name=""/>
        <p:cNvGrpSpPr/>
        <p:nvPr/>
      </p:nvGrpSpPr>
      <p:grpSpPr>
        <a:xfrm>
          <a:off x="0" y="0"/>
          <a:ext cx="0" cy="0"/>
          <a:chOff x="0" y="0"/>
          <a:chExt cx="0" cy="0"/>
        </a:xfrm>
      </p:grpSpPr>
      <p:grpSp>
        <p:nvGrpSpPr>
          <p:cNvPr id="14" name="Groupe 13">
            <a:extLst>
              <a:ext uri="{FF2B5EF4-FFF2-40B4-BE49-F238E27FC236}">
                <a16:creationId xmlns:a16="http://schemas.microsoft.com/office/drawing/2014/main" id="{0CD472D2-3561-3D4F-B23E-ACC8C91C8C94}"/>
              </a:ext>
            </a:extLst>
          </p:cNvPr>
          <p:cNvGrpSpPr/>
          <p:nvPr userDrawn="1"/>
        </p:nvGrpSpPr>
        <p:grpSpPr>
          <a:xfrm>
            <a:off x="-22697" y="7620"/>
            <a:ext cx="12230656" cy="6859183"/>
            <a:chOff x="-7749" y="7749"/>
            <a:chExt cx="9143709" cy="5135751"/>
          </a:xfrm>
        </p:grpSpPr>
        <p:pic>
          <p:nvPicPr>
            <p:cNvPr id="11" name="Graphique 10">
              <a:extLst>
                <a:ext uri="{FF2B5EF4-FFF2-40B4-BE49-F238E27FC236}">
                  <a16:creationId xmlns:a16="http://schemas.microsoft.com/office/drawing/2014/main" id="{971EC775-C09D-5B4F-B898-45BB26B504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346849" y="7749"/>
              <a:ext cx="2789111" cy="3414547"/>
            </a:xfrm>
            <a:prstGeom prst="rect">
              <a:avLst/>
            </a:prstGeom>
          </p:spPr>
        </p:pic>
        <p:pic>
          <p:nvPicPr>
            <p:cNvPr id="12" name="Graphique 11">
              <a:extLst>
                <a:ext uri="{FF2B5EF4-FFF2-40B4-BE49-F238E27FC236}">
                  <a16:creationId xmlns:a16="http://schemas.microsoft.com/office/drawing/2014/main" id="{4DC6B68B-0832-0D49-A980-7B816110F4D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749" y="2810789"/>
              <a:ext cx="4056888" cy="2332711"/>
            </a:xfrm>
            <a:prstGeom prst="rect">
              <a:avLst/>
            </a:prstGeom>
          </p:spPr>
        </p:pic>
        <p:pic>
          <p:nvPicPr>
            <p:cNvPr id="13" name="Graphique 12">
              <a:extLst>
                <a:ext uri="{FF2B5EF4-FFF2-40B4-BE49-F238E27FC236}">
                  <a16:creationId xmlns:a16="http://schemas.microsoft.com/office/drawing/2014/main" id="{DFDC1AA0-95D1-5749-BAC9-558496C7E28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366067" y="86906"/>
              <a:ext cx="4411866" cy="4969688"/>
            </a:xfrm>
            <a:prstGeom prst="rect">
              <a:avLst/>
            </a:prstGeom>
          </p:spPr>
        </p:pic>
      </p:grpSp>
      <p:sp>
        <p:nvSpPr>
          <p:cNvPr id="9" name="Title 1">
            <a:extLst>
              <a:ext uri="{FF2B5EF4-FFF2-40B4-BE49-F238E27FC236}">
                <a16:creationId xmlns:a16="http://schemas.microsoft.com/office/drawing/2014/main" id="{9F4F37DA-FA3B-0044-A64A-DDE9D8F9D302}"/>
              </a:ext>
            </a:extLst>
          </p:cNvPr>
          <p:cNvSpPr>
            <a:spLocks noGrp="1"/>
          </p:cNvSpPr>
          <p:nvPr>
            <p:ph type="ctrTitle" hasCustomPrompt="1"/>
          </p:nvPr>
        </p:nvSpPr>
        <p:spPr>
          <a:xfrm>
            <a:off x="3849868" y="2658794"/>
            <a:ext cx="4620944" cy="1200265"/>
          </a:xfrm>
          <a:prstGeom prst="rect">
            <a:avLst/>
          </a:prstGeom>
        </p:spPr>
        <p:txBody>
          <a:bodyPr anchor="b">
            <a:noAutofit/>
          </a:bodyPr>
          <a:lstStyle>
            <a:lvl1pPr algn="l">
              <a:lnSpc>
                <a:spcPct val="100000"/>
              </a:lnSpc>
              <a:defRPr sz="3334">
                <a:solidFill>
                  <a:schemeClr val="tx1"/>
                </a:solidFill>
              </a:defRPr>
            </a:lvl1pPr>
          </a:lstStyle>
          <a:p>
            <a:r>
              <a:rPr lang="fr-FR" dirty="0"/>
              <a:t>Ouverture de chapitre sur plusieurs lignes</a:t>
            </a:r>
            <a:endParaRPr lang="en-US" dirty="0"/>
          </a:p>
        </p:txBody>
      </p:sp>
      <p:sp>
        <p:nvSpPr>
          <p:cNvPr id="10" name="Subtitle 2">
            <a:extLst>
              <a:ext uri="{FF2B5EF4-FFF2-40B4-BE49-F238E27FC236}">
                <a16:creationId xmlns:a16="http://schemas.microsoft.com/office/drawing/2014/main" id="{AF3880FB-C2AF-A647-88EA-4181F00FA022}"/>
              </a:ext>
            </a:extLst>
          </p:cNvPr>
          <p:cNvSpPr>
            <a:spLocks noGrp="1"/>
          </p:cNvSpPr>
          <p:nvPr>
            <p:ph type="subTitle" idx="10"/>
          </p:nvPr>
        </p:nvSpPr>
        <p:spPr>
          <a:xfrm>
            <a:off x="3849868" y="4016721"/>
            <a:ext cx="4620944" cy="342933"/>
          </a:xfrm>
          <a:prstGeom prst="rect">
            <a:avLst/>
          </a:prstGeom>
        </p:spPr>
        <p:txBody>
          <a:bodyPr anchor="t">
            <a:noAutofit/>
          </a:bodyPr>
          <a:lstStyle>
            <a:lvl1pPr marL="0" indent="0" algn="l">
              <a:buNone/>
              <a:defRPr sz="1524">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Modifiez le style des sous-titres du masque</a:t>
            </a:r>
            <a:endParaRPr lang="en-US" dirty="0"/>
          </a:p>
        </p:txBody>
      </p:sp>
      <p:sp>
        <p:nvSpPr>
          <p:cNvPr id="16" name="Text Placeholder 2">
            <a:extLst>
              <a:ext uri="{FF2B5EF4-FFF2-40B4-BE49-F238E27FC236}">
                <a16:creationId xmlns:a16="http://schemas.microsoft.com/office/drawing/2014/main" id="{3FFDBC0E-C628-AE4E-9976-DC39FCE2008F}"/>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spTree>
    <p:extLst>
      <p:ext uri="{BB962C8B-B14F-4D97-AF65-F5344CB8AC3E}">
        <p14:creationId xmlns:p14="http://schemas.microsoft.com/office/powerpoint/2010/main" val="3106661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uverture de chapitre Orange">
    <p:bg>
      <p:bgPr>
        <a:solidFill>
          <a:schemeClr val="bg1"/>
        </a:solidFill>
        <a:effectLst/>
      </p:bgPr>
    </p:bg>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0C0EB3CE-2D4F-1642-B943-FC7C336BA85D}"/>
              </a:ext>
            </a:extLst>
          </p:cNvPr>
          <p:cNvGrpSpPr/>
          <p:nvPr userDrawn="1"/>
        </p:nvGrpSpPr>
        <p:grpSpPr>
          <a:xfrm>
            <a:off x="-16478" y="7381"/>
            <a:ext cx="12224436" cy="6859422"/>
            <a:chOff x="-7750" y="7748"/>
            <a:chExt cx="9143709" cy="5138543"/>
          </a:xfrm>
        </p:grpSpPr>
        <p:pic>
          <p:nvPicPr>
            <p:cNvPr id="11" name="Graphique 10">
              <a:extLst>
                <a:ext uri="{FF2B5EF4-FFF2-40B4-BE49-F238E27FC236}">
                  <a16:creationId xmlns:a16="http://schemas.microsoft.com/office/drawing/2014/main" id="{A2BE7DB1-47CB-7448-B971-40031CA3ED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346848" y="7748"/>
              <a:ext cx="2789111" cy="3414547"/>
            </a:xfrm>
            <a:prstGeom prst="rect">
              <a:avLst/>
            </a:prstGeom>
          </p:spPr>
        </p:pic>
        <p:pic>
          <p:nvPicPr>
            <p:cNvPr id="12" name="Graphique 11">
              <a:extLst>
                <a:ext uri="{FF2B5EF4-FFF2-40B4-BE49-F238E27FC236}">
                  <a16:creationId xmlns:a16="http://schemas.microsoft.com/office/drawing/2014/main" id="{722650BC-867E-2445-B9E8-D0EEC79DD4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750" y="2813580"/>
              <a:ext cx="4056888" cy="2332711"/>
            </a:xfrm>
            <a:prstGeom prst="rect">
              <a:avLst/>
            </a:prstGeom>
          </p:spPr>
        </p:pic>
      </p:grpSp>
      <p:pic>
        <p:nvPicPr>
          <p:cNvPr id="7" name="Graphique 6">
            <a:extLst>
              <a:ext uri="{FF2B5EF4-FFF2-40B4-BE49-F238E27FC236}">
                <a16:creationId xmlns:a16="http://schemas.microsoft.com/office/drawing/2014/main" id="{1B4041CA-1826-B340-93FF-8618BF7B428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152527" y="113341"/>
            <a:ext cx="5901327" cy="6637393"/>
          </a:xfrm>
          <a:prstGeom prst="rect">
            <a:avLst/>
          </a:prstGeom>
        </p:spPr>
      </p:pic>
      <p:sp>
        <p:nvSpPr>
          <p:cNvPr id="9" name="Title 1">
            <a:extLst>
              <a:ext uri="{FF2B5EF4-FFF2-40B4-BE49-F238E27FC236}">
                <a16:creationId xmlns:a16="http://schemas.microsoft.com/office/drawing/2014/main" id="{AF96EA3D-71D7-2F4A-B73F-08FFAF0CBCCF}"/>
              </a:ext>
            </a:extLst>
          </p:cNvPr>
          <p:cNvSpPr>
            <a:spLocks noGrp="1"/>
          </p:cNvSpPr>
          <p:nvPr>
            <p:ph type="ctrTitle" hasCustomPrompt="1"/>
          </p:nvPr>
        </p:nvSpPr>
        <p:spPr>
          <a:xfrm>
            <a:off x="3849868" y="2658794"/>
            <a:ext cx="4620944" cy="1200265"/>
          </a:xfrm>
          <a:prstGeom prst="rect">
            <a:avLst/>
          </a:prstGeom>
        </p:spPr>
        <p:txBody>
          <a:bodyPr anchor="b">
            <a:noAutofit/>
          </a:bodyPr>
          <a:lstStyle>
            <a:lvl1pPr algn="l">
              <a:lnSpc>
                <a:spcPct val="100000"/>
              </a:lnSpc>
              <a:defRPr sz="3334">
                <a:solidFill>
                  <a:schemeClr val="tx1"/>
                </a:solidFill>
              </a:defRPr>
            </a:lvl1pPr>
          </a:lstStyle>
          <a:p>
            <a:r>
              <a:rPr lang="fr-FR" dirty="0"/>
              <a:t>Ouverture de chapitre sur plusieurs lignes</a:t>
            </a:r>
            <a:endParaRPr lang="en-US" dirty="0"/>
          </a:p>
        </p:txBody>
      </p:sp>
      <p:sp>
        <p:nvSpPr>
          <p:cNvPr id="10" name="Subtitle 2">
            <a:extLst>
              <a:ext uri="{FF2B5EF4-FFF2-40B4-BE49-F238E27FC236}">
                <a16:creationId xmlns:a16="http://schemas.microsoft.com/office/drawing/2014/main" id="{F7DE6F25-A944-C34C-9361-58BD5BD9177A}"/>
              </a:ext>
            </a:extLst>
          </p:cNvPr>
          <p:cNvSpPr>
            <a:spLocks noGrp="1"/>
          </p:cNvSpPr>
          <p:nvPr>
            <p:ph type="subTitle" idx="10"/>
          </p:nvPr>
        </p:nvSpPr>
        <p:spPr>
          <a:xfrm>
            <a:off x="3849868" y="4016721"/>
            <a:ext cx="4620944" cy="342933"/>
          </a:xfrm>
          <a:prstGeom prst="rect">
            <a:avLst/>
          </a:prstGeom>
        </p:spPr>
        <p:txBody>
          <a:bodyPr anchor="t">
            <a:noAutofit/>
          </a:bodyPr>
          <a:lstStyle>
            <a:lvl1pPr marL="0" indent="0" algn="l">
              <a:buNone/>
              <a:defRPr sz="1524">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Modifiez le style des sous-titres du masque</a:t>
            </a:r>
            <a:endParaRPr lang="en-US" dirty="0"/>
          </a:p>
        </p:txBody>
      </p:sp>
      <p:sp>
        <p:nvSpPr>
          <p:cNvPr id="15" name="Text Placeholder 2">
            <a:extLst>
              <a:ext uri="{FF2B5EF4-FFF2-40B4-BE49-F238E27FC236}">
                <a16:creationId xmlns:a16="http://schemas.microsoft.com/office/drawing/2014/main" id="{068A6B67-9404-6B49-B652-23C5FAB63250}"/>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spTree>
    <p:extLst>
      <p:ext uri="{BB962C8B-B14F-4D97-AF65-F5344CB8AC3E}">
        <p14:creationId xmlns:p14="http://schemas.microsoft.com/office/powerpoint/2010/main" val="11500565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uverture de chapitre Rose">
    <p:bg>
      <p:bgPr>
        <a:solidFill>
          <a:schemeClr val="bg1"/>
        </a:solidFill>
        <a:effectLst/>
      </p:bgPr>
    </p:bg>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9C212DC9-CC04-3A42-BDBD-BD36C1936BAA}"/>
              </a:ext>
            </a:extLst>
          </p:cNvPr>
          <p:cNvGrpSpPr/>
          <p:nvPr userDrawn="1"/>
        </p:nvGrpSpPr>
        <p:grpSpPr>
          <a:xfrm>
            <a:off x="-22698" y="0"/>
            <a:ext cx="12221899" cy="6858000"/>
            <a:chOff x="-7750" y="7747"/>
            <a:chExt cx="9143708" cy="5138544"/>
          </a:xfrm>
        </p:grpSpPr>
        <p:pic>
          <p:nvPicPr>
            <p:cNvPr id="11" name="Graphique 10">
              <a:extLst>
                <a:ext uri="{FF2B5EF4-FFF2-40B4-BE49-F238E27FC236}">
                  <a16:creationId xmlns:a16="http://schemas.microsoft.com/office/drawing/2014/main" id="{3E5FA887-5EC3-6B44-9FA3-D44351FDD4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750" y="2813580"/>
              <a:ext cx="4056888" cy="2332711"/>
            </a:xfrm>
            <a:prstGeom prst="rect">
              <a:avLst/>
            </a:prstGeom>
          </p:spPr>
        </p:pic>
        <p:pic>
          <p:nvPicPr>
            <p:cNvPr id="12" name="Graphique 11">
              <a:extLst>
                <a:ext uri="{FF2B5EF4-FFF2-40B4-BE49-F238E27FC236}">
                  <a16:creationId xmlns:a16="http://schemas.microsoft.com/office/drawing/2014/main" id="{80C6D33C-737A-D247-8783-386E1411953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346847" y="7747"/>
              <a:ext cx="2789111" cy="3414547"/>
            </a:xfrm>
            <a:prstGeom prst="rect">
              <a:avLst/>
            </a:prstGeom>
          </p:spPr>
        </p:pic>
      </p:grpSp>
      <p:pic>
        <p:nvPicPr>
          <p:cNvPr id="7" name="Graphique 6">
            <a:extLst>
              <a:ext uri="{FF2B5EF4-FFF2-40B4-BE49-F238E27FC236}">
                <a16:creationId xmlns:a16="http://schemas.microsoft.com/office/drawing/2014/main" id="{01701603-F7DA-D744-A416-57D0FD7851D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152527" y="113341"/>
            <a:ext cx="5901327" cy="6637393"/>
          </a:xfrm>
          <a:prstGeom prst="rect">
            <a:avLst/>
          </a:prstGeom>
        </p:spPr>
      </p:pic>
      <p:sp>
        <p:nvSpPr>
          <p:cNvPr id="9" name="Title 1">
            <a:extLst>
              <a:ext uri="{FF2B5EF4-FFF2-40B4-BE49-F238E27FC236}">
                <a16:creationId xmlns:a16="http://schemas.microsoft.com/office/drawing/2014/main" id="{6C5C20C7-6BE6-AF49-8EF7-27B33F069FC2}"/>
              </a:ext>
            </a:extLst>
          </p:cNvPr>
          <p:cNvSpPr>
            <a:spLocks noGrp="1"/>
          </p:cNvSpPr>
          <p:nvPr>
            <p:ph type="ctrTitle" hasCustomPrompt="1"/>
          </p:nvPr>
        </p:nvSpPr>
        <p:spPr>
          <a:xfrm>
            <a:off x="3849868" y="2658794"/>
            <a:ext cx="4620944" cy="1200265"/>
          </a:xfrm>
          <a:prstGeom prst="rect">
            <a:avLst/>
          </a:prstGeom>
        </p:spPr>
        <p:txBody>
          <a:bodyPr anchor="b">
            <a:noAutofit/>
          </a:bodyPr>
          <a:lstStyle>
            <a:lvl1pPr algn="l">
              <a:lnSpc>
                <a:spcPct val="100000"/>
              </a:lnSpc>
              <a:defRPr sz="3334">
                <a:solidFill>
                  <a:schemeClr val="tx1"/>
                </a:solidFill>
              </a:defRPr>
            </a:lvl1pPr>
          </a:lstStyle>
          <a:p>
            <a:r>
              <a:rPr lang="fr-FR" dirty="0"/>
              <a:t>Ouverture de chapitre sur plusieurs lignes</a:t>
            </a:r>
            <a:endParaRPr lang="en-US" dirty="0"/>
          </a:p>
        </p:txBody>
      </p:sp>
      <p:sp>
        <p:nvSpPr>
          <p:cNvPr id="10" name="Subtitle 2">
            <a:extLst>
              <a:ext uri="{FF2B5EF4-FFF2-40B4-BE49-F238E27FC236}">
                <a16:creationId xmlns:a16="http://schemas.microsoft.com/office/drawing/2014/main" id="{D58F9640-D1BF-5245-B9E3-AE0AA879D2F5}"/>
              </a:ext>
            </a:extLst>
          </p:cNvPr>
          <p:cNvSpPr>
            <a:spLocks noGrp="1"/>
          </p:cNvSpPr>
          <p:nvPr>
            <p:ph type="subTitle" idx="10"/>
          </p:nvPr>
        </p:nvSpPr>
        <p:spPr>
          <a:xfrm>
            <a:off x="3849868" y="4016721"/>
            <a:ext cx="4620944" cy="342933"/>
          </a:xfrm>
          <a:prstGeom prst="rect">
            <a:avLst/>
          </a:prstGeom>
        </p:spPr>
        <p:txBody>
          <a:bodyPr anchor="t">
            <a:noAutofit/>
          </a:bodyPr>
          <a:lstStyle>
            <a:lvl1pPr marL="0" indent="0" algn="l">
              <a:buNone/>
              <a:defRPr sz="1524">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Modifiez le style des sous-titres du masque</a:t>
            </a:r>
            <a:endParaRPr lang="en-US" dirty="0"/>
          </a:p>
        </p:txBody>
      </p:sp>
      <p:sp>
        <p:nvSpPr>
          <p:cNvPr id="15" name="Text Placeholder 2">
            <a:extLst>
              <a:ext uri="{FF2B5EF4-FFF2-40B4-BE49-F238E27FC236}">
                <a16:creationId xmlns:a16="http://schemas.microsoft.com/office/drawing/2014/main" id="{901AA796-A7D6-A044-8125-A8351BA8D7E3}"/>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spTree>
    <p:extLst>
      <p:ext uri="{BB962C8B-B14F-4D97-AF65-F5344CB8AC3E}">
        <p14:creationId xmlns:p14="http://schemas.microsoft.com/office/powerpoint/2010/main" val="151972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uverture de chapitre Violette">
    <p:bg>
      <p:bgPr>
        <a:solidFill>
          <a:schemeClr val="bg1"/>
        </a:solidFill>
        <a:effectLst/>
      </p:bgPr>
    </p:bg>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454CDDE9-3BE9-FA47-9562-8156CE62691A}"/>
              </a:ext>
            </a:extLst>
          </p:cNvPr>
          <p:cNvGrpSpPr/>
          <p:nvPr userDrawn="1"/>
        </p:nvGrpSpPr>
        <p:grpSpPr>
          <a:xfrm>
            <a:off x="-22699" y="15282"/>
            <a:ext cx="12222150" cy="6851521"/>
            <a:chOff x="-7750" y="12707"/>
            <a:chExt cx="9143708" cy="5133584"/>
          </a:xfrm>
        </p:grpSpPr>
        <p:pic>
          <p:nvPicPr>
            <p:cNvPr id="11" name="Graphique 10">
              <a:extLst>
                <a:ext uri="{FF2B5EF4-FFF2-40B4-BE49-F238E27FC236}">
                  <a16:creationId xmlns:a16="http://schemas.microsoft.com/office/drawing/2014/main" id="{A26EA290-CFB3-C942-94F3-677F8E9FDB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750" y="2813580"/>
              <a:ext cx="4056888" cy="2332711"/>
            </a:xfrm>
            <a:prstGeom prst="rect">
              <a:avLst/>
            </a:prstGeom>
          </p:spPr>
        </p:pic>
        <p:pic>
          <p:nvPicPr>
            <p:cNvPr id="12" name="Graphique 11">
              <a:extLst>
                <a:ext uri="{FF2B5EF4-FFF2-40B4-BE49-F238E27FC236}">
                  <a16:creationId xmlns:a16="http://schemas.microsoft.com/office/drawing/2014/main" id="{4023FCE1-7908-D943-A6E5-6104A08107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346847" y="12707"/>
              <a:ext cx="2789111" cy="3414547"/>
            </a:xfrm>
            <a:prstGeom prst="rect">
              <a:avLst/>
            </a:prstGeom>
          </p:spPr>
        </p:pic>
      </p:grpSp>
      <p:pic>
        <p:nvPicPr>
          <p:cNvPr id="7" name="Graphique 6">
            <a:extLst>
              <a:ext uri="{FF2B5EF4-FFF2-40B4-BE49-F238E27FC236}">
                <a16:creationId xmlns:a16="http://schemas.microsoft.com/office/drawing/2014/main" id="{1130BBE8-5E75-394D-9A8D-961A510C55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152527" y="113341"/>
            <a:ext cx="5901327" cy="6637393"/>
          </a:xfrm>
          <a:prstGeom prst="rect">
            <a:avLst/>
          </a:prstGeom>
        </p:spPr>
      </p:pic>
      <p:sp>
        <p:nvSpPr>
          <p:cNvPr id="9" name="Title 1">
            <a:extLst>
              <a:ext uri="{FF2B5EF4-FFF2-40B4-BE49-F238E27FC236}">
                <a16:creationId xmlns:a16="http://schemas.microsoft.com/office/drawing/2014/main" id="{C750E356-28F5-0F4F-888E-790F0F8AA26B}"/>
              </a:ext>
            </a:extLst>
          </p:cNvPr>
          <p:cNvSpPr>
            <a:spLocks noGrp="1"/>
          </p:cNvSpPr>
          <p:nvPr>
            <p:ph type="ctrTitle" hasCustomPrompt="1"/>
          </p:nvPr>
        </p:nvSpPr>
        <p:spPr>
          <a:xfrm>
            <a:off x="3849868" y="2658794"/>
            <a:ext cx="4620944" cy="1200265"/>
          </a:xfrm>
          <a:prstGeom prst="rect">
            <a:avLst/>
          </a:prstGeom>
        </p:spPr>
        <p:txBody>
          <a:bodyPr anchor="b">
            <a:noAutofit/>
          </a:bodyPr>
          <a:lstStyle>
            <a:lvl1pPr algn="l">
              <a:lnSpc>
                <a:spcPct val="100000"/>
              </a:lnSpc>
              <a:defRPr sz="3334">
                <a:solidFill>
                  <a:schemeClr val="tx1"/>
                </a:solidFill>
              </a:defRPr>
            </a:lvl1pPr>
          </a:lstStyle>
          <a:p>
            <a:r>
              <a:rPr lang="fr-FR" dirty="0"/>
              <a:t>Ouverture de chapitre sur plusieurs lignes</a:t>
            </a:r>
            <a:endParaRPr lang="en-US" dirty="0"/>
          </a:p>
        </p:txBody>
      </p:sp>
      <p:sp>
        <p:nvSpPr>
          <p:cNvPr id="10" name="Subtitle 2">
            <a:extLst>
              <a:ext uri="{FF2B5EF4-FFF2-40B4-BE49-F238E27FC236}">
                <a16:creationId xmlns:a16="http://schemas.microsoft.com/office/drawing/2014/main" id="{8BD359F0-8F7A-E947-91A7-B2CB85363623}"/>
              </a:ext>
            </a:extLst>
          </p:cNvPr>
          <p:cNvSpPr>
            <a:spLocks noGrp="1"/>
          </p:cNvSpPr>
          <p:nvPr>
            <p:ph type="subTitle" idx="10"/>
          </p:nvPr>
        </p:nvSpPr>
        <p:spPr>
          <a:xfrm>
            <a:off x="3849868" y="4016721"/>
            <a:ext cx="4620944" cy="342933"/>
          </a:xfrm>
          <a:prstGeom prst="rect">
            <a:avLst/>
          </a:prstGeom>
        </p:spPr>
        <p:txBody>
          <a:bodyPr anchor="t">
            <a:noAutofit/>
          </a:bodyPr>
          <a:lstStyle>
            <a:lvl1pPr marL="0" indent="0" algn="l">
              <a:buNone/>
              <a:defRPr sz="1524">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Modifiez le style des sous-titres du masque</a:t>
            </a:r>
            <a:endParaRPr lang="en-US" dirty="0"/>
          </a:p>
        </p:txBody>
      </p:sp>
      <p:sp>
        <p:nvSpPr>
          <p:cNvPr id="15" name="Text Placeholder 2">
            <a:extLst>
              <a:ext uri="{FF2B5EF4-FFF2-40B4-BE49-F238E27FC236}">
                <a16:creationId xmlns:a16="http://schemas.microsoft.com/office/drawing/2014/main" id="{8A3B1D56-BE87-3647-AF00-26C35A0F6FC2}"/>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spTree>
    <p:extLst>
      <p:ext uri="{BB962C8B-B14F-4D97-AF65-F5344CB8AC3E}">
        <p14:creationId xmlns:p14="http://schemas.microsoft.com/office/powerpoint/2010/main" val="725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uverture de chapitre Rouge">
    <p:bg>
      <p:bgPr>
        <a:solidFill>
          <a:schemeClr val="bg1"/>
        </a:solidFill>
        <a:effectLst/>
      </p:bgPr>
    </p:bg>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D59BE358-9770-E348-A0D6-A3DFEBB78DF3}"/>
              </a:ext>
            </a:extLst>
          </p:cNvPr>
          <p:cNvGrpSpPr/>
          <p:nvPr userDrawn="1"/>
        </p:nvGrpSpPr>
        <p:grpSpPr>
          <a:xfrm>
            <a:off x="-22699" y="0"/>
            <a:ext cx="12222632" cy="6854329"/>
            <a:chOff x="-7750" y="2044187"/>
            <a:chExt cx="9143254" cy="5135230"/>
          </a:xfrm>
        </p:grpSpPr>
        <p:pic>
          <p:nvPicPr>
            <p:cNvPr id="11" name="Graphique 10">
              <a:extLst>
                <a:ext uri="{FF2B5EF4-FFF2-40B4-BE49-F238E27FC236}">
                  <a16:creationId xmlns:a16="http://schemas.microsoft.com/office/drawing/2014/main" id="{CFEF50DD-E4FF-0540-9F93-F6F5D01F89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750" y="4846706"/>
              <a:ext cx="4056888" cy="2332711"/>
            </a:xfrm>
            <a:prstGeom prst="rect">
              <a:avLst/>
            </a:prstGeom>
          </p:spPr>
        </p:pic>
        <p:pic>
          <p:nvPicPr>
            <p:cNvPr id="12" name="Graphique 11">
              <a:extLst>
                <a:ext uri="{FF2B5EF4-FFF2-40B4-BE49-F238E27FC236}">
                  <a16:creationId xmlns:a16="http://schemas.microsoft.com/office/drawing/2014/main" id="{42D85D81-2A92-A84F-8845-D3996BFEC1F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346393" y="2044187"/>
              <a:ext cx="2789111" cy="3414547"/>
            </a:xfrm>
            <a:prstGeom prst="rect">
              <a:avLst/>
            </a:prstGeom>
          </p:spPr>
        </p:pic>
      </p:grpSp>
      <p:pic>
        <p:nvPicPr>
          <p:cNvPr id="7" name="Graphique 6">
            <a:extLst>
              <a:ext uri="{FF2B5EF4-FFF2-40B4-BE49-F238E27FC236}">
                <a16:creationId xmlns:a16="http://schemas.microsoft.com/office/drawing/2014/main" id="{8136B9A5-DDF9-D74D-857D-E5E4FB7713D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152527" y="113341"/>
            <a:ext cx="5901326" cy="6637393"/>
          </a:xfrm>
          <a:prstGeom prst="rect">
            <a:avLst/>
          </a:prstGeom>
        </p:spPr>
      </p:pic>
      <p:sp>
        <p:nvSpPr>
          <p:cNvPr id="9" name="Title 1">
            <a:extLst>
              <a:ext uri="{FF2B5EF4-FFF2-40B4-BE49-F238E27FC236}">
                <a16:creationId xmlns:a16="http://schemas.microsoft.com/office/drawing/2014/main" id="{1FB31E1D-53C1-E44B-ADE4-C70EA5288C7C}"/>
              </a:ext>
            </a:extLst>
          </p:cNvPr>
          <p:cNvSpPr>
            <a:spLocks noGrp="1"/>
          </p:cNvSpPr>
          <p:nvPr userDrawn="1">
            <p:ph type="ctrTitle" hasCustomPrompt="1"/>
          </p:nvPr>
        </p:nvSpPr>
        <p:spPr>
          <a:xfrm>
            <a:off x="3849868" y="2658794"/>
            <a:ext cx="4620944" cy="1200265"/>
          </a:xfrm>
          <a:prstGeom prst="rect">
            <a:avLst/>
          </a:prstGeom>
        </p:spPr>
        <p:txBody>
          <a:bodyPr anchor="b">
            <a:noAutofit/>
          </a:bodyPr>
          <a:lstStyle>
            <a:lvl1pPr algn="l">
              <a:lnSpc>
                <a:spcPct val="100000"/>
              </a:lnSpc>
              <a:defRPr sz="3334">
                <a:solidFill>
                  <a:schemeClr val="tx1"/>
                </a:solidFill>
              </a:defRPr>
            </a:lvl1pPr>
          </a:lstStyle>
          <a:p>
            <a:r>
              <a:rPr lang="fr-FR" dirty="0"/>
              <a:t>Ouverture de chapitre sur plusieurs lignes</a:t>
            </a:r>
            <a:endParaRPr lang="en-US" dirty="0"/>
          </a:p>
        </p:txBody>
      </p:sp>
      <p:sp>
        <p:nvSpPr>
          <p:cNvPr id="10" name="Subtitle 2">
            <a:extLst>
              <a:ext uri="{FF2B5EF4-FFF2-40B4-BE49-F238E27FC236}">
                <a16:creationId xmlns:a16="http://schemas.microsoft.com/office/drawing/2014/main" id="{7F835F66-8112-C648-96CF-CB2BD4E48719}"/>
              </a:ext>
            </a:extLst>
          </p:cNvPr>
          <p:cNvSpPr>
            <a:spLocks noGrp="1"/>
          </p:cNvSpPr>
          <p:nvPr userDrawn="1">
            <p:ph type="subTitle" idx="10"/>
          </p:nvPr>
        </p:nvSpPr>
        <p:spPr>
          <a:xfrm>
            <a:off x="3849868" y="4016721"/>
            <a:ext cx="4620944" cy="342933"/>
          </a:xfrm>
          <a:prstGeom prst="rect">
            <a:avLst/>
          </a:prstGeom>
        </p:spPr>
        <p:txBody>
          <a:bodyPr anchor="t">
            <a:noAutofit/>
          </a:bodyPr>
          <a:lstStyle>
            <a:lvl1pPr marL="0" indent="0" algn="l">
              <a:buNone/>
              <a:defRPr sz="1524">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Modifiez le style des sous-titres du masque</a:t>
            </a:r>
            <a:endParaRPr lang="en-US" dirty="0"/>
          </a:p>
        </p:txBody>
      </p:sp>
      <p:sp>
        <p:nvSpPr>
          <p:cNvPr id="14" name="Text Placeholder 2">
            <a:extLst>
              <a:ext uri="{FF2B5EF4-FFF2-40B4-BE49-F238E27FC236}">
                <a16:creationId xmlns:a16="http://schemas.microsoft.com/office/drawing/2014/main" id="{7B83B702-0FEE-7542-BA28-AC4BA5A63A89}"/>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spTree>
    <p:extLst>
      <p:ext uri="{BB962C8B-B14F-4D97-AF65-F5344CB8AC3E}">
        <p14:creationId xmlns:p14="http://schemas.microsoft.com/office/powerpoint/2010/main" val="1061500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Ouverture de chapitre Orange">
    <p:bg>
      <p:bgPr>
        <a:solidFill>
          <a:schemeClr val="bg1"/>
        </a:solidFill>
        <a:effectLst/>
      </p:bgPr>
    </p:bg>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0C0EB3CE-2D4F-1642-B943-FC7C336BA85D}"/>
              </a:ext>
            </a:extLst>
          </p:cNvPr>
          <p:cNvGrpSpPr/>
          <p:nvPr userDrawn="1"/>
        </p:nvGrpSpPr>
        <p:grpSpPr>
          <a:xfrm>
            <a:off x="-16478" y="7381"/>
            <a:ext cx="12224436" cy="6859422"/>
            <a:chOff x="-7750" y="7748"/>
            <a:chExt cx="9143709" cy="5138543"/>
          </a:xfrm>
        </p:grpSpPr>
        <p:pic>
          <p:nvPicPr>
            <p:cNvPr id="11" name="Graphique 10">
              <a:extLst>
                <a:ext uri="{FF2B5EF4-FFF2-40B4-BE49-F238E27FC236}">
                  <a16:creationId xmlns:a16="http://schemas.microsoft.com/office/drawing/2014/main" id="{A2BE7DB1-47CB-7448-B971-40031CA3ED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346848" y="7748"/>
              <a:ext cx="2789111" cy="3414547"/>
            </a:xfrm>
            <a:prstGeom prst="rect">
              <a:avLst/>
            </a:prstGeom>
          </p:spPr>
        </p:pic>
        <p:pic>
          <p:nvPicPr>
            <p:cNvPr id="12" name="Graphique 11">
              <a:extLst>
                <a:ext uri="{FF2B5EF4-FFF2-40B4-BE49-F238E27FC236}">
                  <a16:creationId xmlns:a16="http://schemas.microsoft.com/office/drawing/2014/main" id="{722650BC-867E-2445-B9E8-D0EEC79DD4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750" y="2813580"/>
              <a:ext cx="4056888" cy="2332711"/>
            </a:xfrm>
            <a:prstGeom prst="rect">
              <a:avLst/>
            </a:prstGeom>
          </p:spPr>
        </p:pic>
      </p:grpSp>
      <p:pic>
        <p:nvPicPr>
          <p:cNvPr id="7" name="Graphique 6">
            <a:extLst>
              <a:ext uri="{FF2B5EF4-FFF2-40B4-BE49-F238E27FC236}">
                <a16:creationId xmlns:a16="http://schemas.microsoft.com/office/drawing/2014/main" id="{1B4041CA-1826-B340-93FF-8618BF7B428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84126" y="378877"/>
            <a:ext cx="5423748" cy="6100246"/>
          </a:xfrm>
          <a:prstGeom prst="rect">
            <a:avLst/>
          </a:prstGeom>
        </p:spPr>
      </p:pic>
      <p:sp>
        <p:nvSpPr>
          <p:cNvPr id="9" name="Title 1">
            <a:extLst>
              <a:ext uri="{FF2B5EF4-FFF2-40B4-BE49-F238E27FC236}">
                <a16:creationId xmlns:a16="http://schemas.microsoft.com/office/drawing/2014/main" id="{AF96EA3D-71D7-2F4A-B73F-08FFAF0CBCCF}"/>
              </a:ext>
            </a:extLst>
          </p:cNvPr>
          <p:cNvSpPr>
            <a:spLocks noGrp="1"/>
          </p:cNvSpPr>
          <p:nvPr>
            <p:ph type="ctrTitle" hasCustomPrompt="1"/>
          </p:nvPr>
        </p:nvSpPr>
        <p:spPr>
          <a:xfrm>
            <a:off x="3935070" y="2684230"/>
            <a:ext cx="4321859" cy="837152"/>
          </a:xfrm>
          <a:prstGeom prst="rect">
            <a:avLst/>
          </a:prstGeom>
        </p:spPr>
        <p:txBody>
          <a:bodyPr wrap="square" lIns="0" tIns="0" rIns="0" bIns="0" anchor="b">
            <a:spAutoFit/>
          </a:bodyPr>
          <a:lstStyle>
            <a:lvl1pPr algn="l">
              <a:lnSpc>
                <a:spcPct val="85000"/>
              </a:lnSpc>
              <a:defRPr sz="3200">
                <a:solidFill>
                  <a:schemeClr val="tx1"/>
                </a:solidFill>
              </a:defRPr>
            </a:lvl1pPr>
          </a:lstStyle>
          <a:p>
            <a:r>
              <a:rPr lang="fr-FR" dirty="0"/>
              <a:t>Ouverture de chapitre sur plusieurs lignes</a:t>
            </a:r>
            <a:endParaRPr lang="en-US" dirty="0"/>
          </a:p>
        </p:txBody>
      </p:sp>
      <p:sp>
        <p:nvSpPr>
          <p:cNvPr id="10" name="Subtitle 2">
            <a:extLst>
              <a:ext uri="{FF2B5EF4-FFF2-40B4-BE49-F238E27FC236}">
                <a16:creationId xmlns:a16="http://schemas.microsoft.com/office/drawing/2014/main" id="{F7DE6F25-A944-C34C-9361-58BD5BD9177A}"/>
              </a:ext>
            </a:extLst>
          </p:cNvPr>
          <p:cNvSpPr>
            <a:spLocks noGrp="1"/>
          </p:cNvSpPr>
          <p:nvPr>
            <p:ph type="subTitle" idx="10" hasCustomPrompt="1"/>
          </p:nvPr>
        </p:nvSpPr>
        <p:spPr>
          <a:xfrm>
            <a:off x="3935070" y="3679043"/>
            <a:ext cx="4321859" cy="342933"/>
          </a:xfrm>
          <a:prstGeom prst="rect">
            <a:avLst/>
          </a:prstGeom>
        </p:spPr>
        <p:txBody>
          <a:bodyPr lIns="0" tIns="0" rIns="0" bIns="0" anchor="t">
            <a:noAutofit/>
          </a:bodyPr>
          <a:lstStyle>
            <a:lvl1pPr marL="0" indent="0" algn="l">
              <a:lnSpc>
                <a:spcPct val="90000"/>
              </a:lnSpc>
              <a:buNone/>
              <a:defRPr sz="2400">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Sous-titre du chapitre</a:t>
            </a:r>
            <a:endParaRPr lang="en-US" dirty="0"/>
          </a:p>
        </p:txBody>
      </p:sp>
      <p:sp>
        <p:nvSpPr>
          <p:cNvPr id="15" name="Text Placeholder 2">
            <a:extLst>
              <a:ext uri="{FF2B5EF4-FFF2-40B4-BE49-F238E27FC236}">
                <a16:creationId xmlns:a16="http://schemas.microsoft.com/office/drawing/2014/main" id="{068A6B67-9404-6B49-B652-23C5FAB63250}"/>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spTree>
    <p:extLst>
      <p:ext uri="{BB962C8B-B14F-4D97-AF65-F5344CB8AC3E}">
        <p14:creationId xmlns:p14="http://schemas.microsoft.com/office/powerpoint/2010/main" val="459166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Ouverture de chapitre Verte">
    <p:bg>
      <p:bgPr>
        <a:solidFill>
          <a:schemeClr val="bg1"/>
        </a:solidFill>
        <a:effectLst/>
      </p:bgPr>
    </p:bg>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B5C26AE2-65B1-0C44-AEC1-72CE7ED5CD52}"/>
              </a:ext>
            </a:extLst>
          </p:cNvPr>
          <p:cNvGrpSpPr/>
          <p:nvPr userDrawn="1"/>
        </p:nvGrpSpPr>
        <p:grpSpPr>
          <a:xfrm>
            <a:off x="-22698" y="7620"/>
            <a:ext cx="12214698" cy="6856598"/>
            <a:chOff x="-19220" y="7999"/>
            <a:chExt cx="9155181" cy="5146972"/>
          </a:xfrm>
        </p:grpSpPr>
        <p:pic>
          <p:nvPicPr>
            <p:cNvPr id="5" name="Graphique 4">
              <a:extLst>
                <a:ext uri="{FF2B5EF4-FFF2-40B4-BE49-F238E27FC236}">
                  <a16:creationId xmlns:a16="http://schemas.microsoft.com/office/drawing/2014/main" id="{6EA4BE52-C161-3848-BC65-B03DEF5C4F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20" y="2822260"/>
              <a:ext cx="4056888" cy="2332711"/>
            </a:xfrm>
            <a:prstGeom prst="rect">
              <a:avLst/>
            </a:prstGeom>
          </p:spPr>
        </p:pic>
        <p:pic>
          <p:nvPicPr>
            <p:cNvPr id="6" name="Graphique 5">
              <a:extLst>
                <a:ext uri="{FF2B5EF4-FFF2-40B4-BE49-F238E27FC236}">
                  <a16:creationId xmlns:a16="http://schemas.microsoft.com/office/drawing/2014/main" id="{2F29FEB5-44E1-0F47-B46E-48000C7DFA6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346850" y="7999"/>
              <a:ext cx="2789111" cy="3414547"/>
            </a:xfrm>
            <a:prstGeom prst="rect">
              <a:avLst/>
            </a:prstGeom>
          </p:spPr>
        </p:pic>
      </p:grpSp>
      <p:sp>
        <p:nvSpPr>
          <p:cNvPr id="11" name="Text Placeholder 2">
            <a:extLst>
              <a:ext uri="{FF2B5EF4-FFF2-40B4-BE49-F238E27FC236}">
                <a16:creationId xmlns:a16="http://schemas.microsoft.com/office/drawing/2014/main" id="{C7E4EDC7-1E16-E54A-9E24-C5E11DF112F7}"/>
              </a:ext>
            </a:extLst>
          </p:cNvPr>
          <p:cNvSpPr>
            <a:spLocks noGrp="1"/>
          </p:cNvSpPr>
          <p:nvPr>
            <p:ph type="body" idx="1" hasCustomPrompt="1"/>
          </p:nvPr>
        </p:nvSpPr>
        <p:spPr>
          <a:xfrm>
            <a:off x="75410" y="4432589"/>
            <a:ext cx="3091081" cy="2400529"/>
          </a:xfrm>
          <a:prstGeom prst="rect">
            <a:avLst/>
          </a:prstGeom>
        </p:spPr>
        <p:txBody>
          <a:bodyPr>
            <a:noAutofit/>
          </a:bodyPr>
          <a:lstStyle>
            <a:lvl1pPr marL="0" indent="0" algn="ctr">
              <a:buNone/>
              <a:defRPr sz="17147" b="1" spc="-1143" baseline="0">
                <a:solidFill>
                  <a:schemeClr val="bg1"/>
                </a:solidFill>
              </a:defRPr>
            </a:lvl1pPr>
            <a:lvl2pPr marL="456521" indent="0">
              <a:buNone/>
              <a:defRPr sz="1997">
                <a:solidFill>
                  <a:schemeClr val="tx1">
                    <a:tint val="75000"/>
                  </a:schemeClr>
                </a:solidFill>
              </a:defRPr>
            </a:lvl2pPr>
            <a:lvl3pPr marL="913042" indent="0">
              <a:buNone/>
              <a:defRPr sz="1798">
                <a:solidFill>
                  <a:schemeClr val="tx1">
                    <a:tint val="75000"/>
                  </a:schemeClr>
                </a:solidFill>
              </a:defRPr>
            </a:lvl3pPr>
            <a:lvl4pPr marL="1369563" indent="0">
              <a:buNone/>
              <a:defRPr sz="1598">
                <a:solidFill>
                  <a:schemeClr val="tx1">
                    <a:tint val="75000"/>
                  </a:schemeClr>
                </a:solidFill>
              </a:defRPr>
            </a:lvl4pPr>
            <a:lvl5pPr marL="1826085" indent="0">
              <a:buNone/>
              <a:defRPr sz="1598">
                <a:solidFill>
                  <a:schemeClr val="tx1">
                    <a:tint val="75000"/>
                  </a:schemeClr>
                </a:solidFill>
              </a:defRPr>
            </a:lvl5pPr>
            <a:lvl6pPr marL="2282606" indent="0">
              <a:buNone/>
              <a:defRPr sz="1598">
                <a:solidFill>
                  <a:schemeClr val="tx1">
                    <a:tint val="75000"/>
                  </a:schemeClr>
                </a:solidFill>
              </a:defRPr>
            </a:lvl6pPr>
            <a:lvl7pPr marL="2739127" indent="0">
              <a:buNone/>
              <a:defRPr sz="1598">
                <a:solidFill>
                  <a:schemeClr val="tx1">
                    <a:tint val="75000"/>
                  </a:schemeClr>
                </a:solidFill>
              </a:defRPr>
            </a:lvl7pPr>
            <a:lvl8pPr marL="3195648" indent="0">
              <a:buNone/>
              <a:defRPr sz="1598">
                <a:solidFill>
                  <a:schemeClr val="tx1">
                    <a:tint val="75000"/>
                  </a:schemeClr>
                </a:solidFill>
              </a:defRPr>
            </a:lvl8pPr>
            <a:lvl9pPr marL="3652169" indent="0">
              <a:buNone/>
              <a:defRPr sz="1598">
                <a:solidFill>
                  <a:schemeClr val="tx1">
                    <a:tint val="75000"/>
                  </a:schemeClr>
                </a:solidFill>
              </a:defRPr>
            </a:lvl9pPr>
          </a:lstStyle>
          <a:p>
            <a:pPr lvl="0"/>
            <a:r>
              <a:rPr lang="fr-FR" dirty="0"/>
              <a:t>N</a:t>
            </a:r>
          </a:p>
        </p:txBody>
      </p:sp>
      <p:pic>
        <p:nvPicPr>
          <p:cNvPr id="2" name="Graphique 1">
            <a:extLst>
              <a:ext uri="{FF2B5EF4-FFF2-40B4-BE49-F238E27FC236}">
                <a16:creationId xmlns:a16="http://schemas.microsoft.com/office/drawing/2014/main" id="{53678519-F72C-A1D9-C90C-2796D68C254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84126" y="378877"/>
            <a:ext cx="5423748" cy="6100246"/>
          </a:xfrm>
          <a:prstGeom prst="rect">
            <a:avLst/>
          </a:prstGeom>
        </p:spPr>
      </p:pic>
      <p:sp>
        <p:nvSpPr>
          <p:cNvPr id="3" name="Title 1">
            <a:extLst>
              <a:ext uri="{FF2B5EF4-FFF2-40B4-BE49-F238E27FC236}">
                <a16:creationId xmlns:a16="http://schemas.microsoft.com/office/drawing/2014/main" id="{F6B727DB-FE82-2309-98E1-4C84766F8DEB}"/>
              </a:ext>
            </a:extLst>
          </p:cNvPr>
          <p:cNvSpPr>
            <a:spLocks noGrp="1"/>
          </p:cNvSpPr>
          <p:nvPr>
            <p:ph type="ctrTitle" hasCustomPrompt="1"/>
          </p:nvPr>
        </p:nvSpPr>
        <p:spPr>
          <a:xfrm>
            <a:off x="3935070" y="2684230"/>
            <a:ext cx="4321859" cy="837152"/>
          </a:xfrm>
          <a:prstGeom prst="rect">
            <a:avLst/>
          </a:prstGeom>
        </p:spPr>
        <p:txBody>
          <a:bodyPr wrap="square" lIns="0" tIns="0" rIns="0" bIns="0" anchor="b">
            <a:spAutoFit/>
          </a:bodyPr>
          <a:lstStyle>
            <a:lvl1pPr algn="l">
              <a:lnSpc>
                <a:spcPct val="85000"/>
              </a:lnSpc>
              <a:defRPr sz="3200">
                <a:solidFill>
                  <a:schemeClr val="tx1"/>
                </a:solidFill>
              </a:defRPr>
            </a:lvl1pPr>
          </a:lstStyle>
          <a:p>
            <a:r>
              <a:rPr lang="fr-FR" dirty="0"/>
              <a:t>Ouverture de chapitre sur plusieurs lignes</a:t>
            </a:r>
            <a:endParaRPr lang="en-US" dirty="0"/>
          </a:p>
        </p:txBody>
      </p:sp>
      <p:sp>
        <p:nvSpPr>
          <p:cNvPr id="4" name="Subtitle 2">
            <a:extLst>
              <a:ext uri="{FF2B5EF4-FFF2-40B4-BE49-F238E27FC236}">
                <a16:creationId xmlns:a16="http://schemas.microsoft.com/office/drawing/2014/main" id="{7F55B9C7-4270-E61B-5550-587D296F9DA3}"/>
              </a:ext>
            </a:extLst>
          </p:cNvPr>
          <p:cNvSpPr>
            <a:spLocks noGrp="1"/>
          </p:cNvSpPr>
          <p:nvPr>
            <p:ph type="subTitle" idx="10" hasCustomPrompt="1"/>
          </p:nvPr>
        </p:nvSpPr>
        <p:spPr>
          <a:xfrm>
            <a:off x="3935070" y="3679043"/>
            <a:ext cx="4321859" cy="342933"/>
          </a:xfrm>
          <a:prstGeom prst="rect">
            <a:avLst/>
          </a:prstGeom>
        </p:spPr>
        <p:txBody>
          <a:bodyPr lIns="0" tIns="0" rIns="0" bIns="0" anchor="t">
            <a:noAutofit/>
          </a:bodyPr>
          <a:lstStyle>
            <a:lvl1pPr marL="0" indent="0" algn="l">
              <a:lnSpc>
                <a:spcPct val="90000"/>
              </a:lnSpc>
              <a:buNone/>
              <a:defRPr sz="2400">
                <a:solidFill>
                  <a:schemeClr val="tx1"/>
                </a:solidFill>
              </a:defRPr>
            </a:lvl1pPr>
            <a:lvl2pPr marL="456521" indent="0" algn="ctr">
              <a:buNone/>
              <a:defRPr sz="1997"/>
            </a:lvl2pPr>
            <a:lvl3pPr marL="913042" indent="0" algn="ctr">
              <a:buNone/>
              <a:defRPr sz="1798"/>
            </a:lvl3pPr>
            <a:lvl4pPr marL="1369563" indent="0" algn="ctr">
              <a:buNone/>
              <a:defRPr sz="1598"/>
            </a:lvl4pPr>
            <a:lvl5pPr marL="1826085" indent="0" algn="ctr">
              <a:buNone/>
              <a:defRPr sz="1598"/>
            </a:lvl5pPr>
            <a:lvl6pPr marL="2282606" indent="0" algn="ctr">
              <a:buNone/>
              <a:defRPr sz="1598"/>
            </a:lvl6pPr>
            <a:lvl7pPr marL="2739127" indent="0" algn="ctr">
              <a:buNone/>
              <a:defRPr sz="1598"/>
            </a:lvl7pPr>
            <a:lvl8pPr marL="3195648" indent="0" algn="ctr">
              <a:buNone/>
              <a:defRPr sz="1598"/>
            </a:lvl8pPr>
            <a:lvl9pPr marL="3652169" indent="0" algn="ctr">
              <a:buNone/>
              <a:defRPr sz="1598"/>
            </a:lvl9pPr>
          </a:lstStyle>
          <a:p>
            <a:r>
              <a:rPr lang="fr-FR" dirty="0"/>
              <a:t>Sous-titre du chapitre</a:t>
            </a:r>
            <a:endParaRPr lang="en-US" dirty="0"/>
          </a:p>
        </p:txBody>
      </p:sp>
    </p:spTree>
    <p:extLst>
      <p:ext uri="{BB962C8B-B14F-4D97-AF65-F5344CB8AC3E}">
        <p14:creationId xmlns:p14="http://schemas.microsoft.com/office/powerpoint/2010/main" val="12286432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F866E7C9-3BAB-754E-9E1D-33317E22EF45}"/>
              </a:ext>
            </a:extLst>
          </p:cNvPr>
          <p:cNvGrpSpPr/>
          <p:nvPr userDrawn="1"/>
        </p:nvGrpSpPr>
        <p:grpSpPr>
          <a:xfrm>
            <a:off x="10372293" y="0"/>
            <a:ext cx="2158027" cy="3321614"/>
            <a:chOff x="7683645" y="0"/>
            <a:chExt cx="2261994" cy="3486926"/>
          </a:xfrm>
        </p:grpSpPr>
        <p:pic>
          <p:nvPicPr>
            <p:cNvPr id="7" name="Graphique 6">
              <a:extLst>
                <a:ext uri="{FF2B5EF4-FFF2-40B4-BE49-F238E27FC236}">
                  <a16:creationId xmlns:a16="http://schemas.microsoft.com/office/drawing/2014/main" id="{5B30D445-9FA4-5C44-8BCF-978693A882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3645" y="0"/>
              <a:ext cx="1905000" cy="2332182"/>
            </a:xfrm>
            <a:prstGeom prst="rect">
              <a:avLst/>
            </a:prstGeom>
          </p:spPr>
        </p:pic>
        <p:pic>
          <p:nvPicPr>
            <p:cNvPr id="11" name="Graphique 10">
              <a:extLst>
                <a:ext uri="{FF2B5EF4-FFF2-40B4-BE49-F238E27FC236}">
                  <a16:creationId xmlns:a16="http://schemas.microsoft.com/office/drawing/2014/main" id="{71494F52-DD4D-EE4F-B253-64D2CFFE17C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2361" y="1680934"/>
              <a:ext cx="1603278" cy="1805992"/>
            </a:xfrm>
            <a:prstGeom prst="rect">
              <a:avLst/>
            </a:prstGeom>
          </p:spPr>
        </p:pic>
      </p:grpSp>
      <p:sp>
        <p:nvSpPr>
          <p:cNvPr id="3" name="Text Placeholder 2"/>
          <p:cNvSpPr>
            <a:spLocks noGrp="1"/>
          </p:cNvSpPr>
          <p:nvPr>
            <p:ph type="body" idx="1" hasCustomPrompt="1"/>
          </p:nvPr>
        </p:nvSpPr>
        <p:spPr>
          <a:xfrm>
            <a:off x="1041814" y="876452"/>
            <a:ext cx="9069486" cy="249299"/>
          </a:xfrm>
          <a:prstGeom prst="rect">
            <a:avLst/>
          </a:prstGeom>
        </p:spPr>
        <p:txBody>
          <a:bodyPr wrap="square" lIns="0" tIns="0" rIns="0" bIns="0" anchor="t">
            <a:spAutoFit/>
          </a:bodyPr>
          <a:lstStyle>
            <a:lvl1pPr marL="0" indent="0">
              <a:buNone/>
              <a:defRPr sz="1800"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1041814" y="350800"/>
            <a:ext cx="9069486" cy="443198"/>
          </a:xfrm>
          <a:prstGeom prst="rect">
            <a:avLst/>
          </a:prstGeom>
        </p:spPr>
        <p:txBody>
          <a:bodyPr wrap="square" lIns="0" tIns="0" rIns="0" bIns="0">
            <a:spAutoFit/>
          </a:bodyPr>
          <a:lstStyle>
            <a:lvl1pPr>
              <a:defRPr sz="3200">
                <a:solidFill>
                  <a:schemeClr val="tx1"/>
                </a:solidFill>
              </a:defRPr>
            </a:lvl1pPr>
          </a:lstStyle>
          <a:p>
            <a:r>
              <a:rPr lang="fr-FR" dirty="0"/>
              <a:t>Modifiez le style du titre</a:t>
            </a:r>
            <a:endParaRPr lang="en-US" dirty="0"/>
          </a:p>
        </p:txBody>
      </p:sp>
      <p:sp>
        <p:nvSpPr>
          <p:cNvPr id="15" name="Espace réservé du texte 3">
            <a:extLst>
              <a:ext uri="{FF2B5EF4-FFF2-40B4-BE49-F238E27FC236}">
                <a16:creationId xmlns:a16="http://schemas.microsoft.com/office/drawing/2014/main" id="{051C1A2E-99D1-EC4F-8E99-B76237CD5BE2}"/>
              </a:ext>
            </a:extLst>
          </p:cNvPr>
          <p:cNvSpPr>
            <a:spLocks noGrp="1"/>
          </p:cNvSpPr>
          <p:nvPr>
            <p:ph type="body" sz="quarter" idx="14" hasCustomPrompt="1"/>
          </p:nvPr>
        </p:nvSpPr>
        <p:spPr>
          <a:xfrm>
            <a:off x="1050426" y="1601242"/>
            <a:ext cx="10109421"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spTree>
    <p:extLst>
      <p:ext uri="{BB962C8B-B14F-4D97-AF65-F5344CB8AC3E}">
        <p14:creationId xmlns:p14="http://schemas.microsoft.com/office/powerpoint/2010/main" val="34702963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9300818"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9300818" cy="445813"/>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15" name="Espace réservé du texte 3">
            <a:extLst>
              <a:ext uri="{FF2B5EF4-FFF2-40B4-BE49-F238E27FC236}">
                <a16:creationId xmlns:a16="http://schemas.microsoft.com/office/drawing/2014/main" id="{051C1A2E-99D1-EC4F-8E99-B76237CD5BE2}"/>
              </a:ext>
            </a:extLst>
          </p:cNvPr>
          <p:cNvSpPr>
            <a:spLocks noGrp="1"/>
          </p:cNvSpPr>
          <p:nvPr>
            <p:ph type="body" sz="quarter" idx="14" hasCustomPrompt="1"/>
          </p:nvPr>
        </p:nvSpPr>
        <p:spPr>
          <a:xfrm>
            <a:off x="953378" y="1906563"/>
            <a:ext cx="10206469"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grpSp>
        <p:nvGrpSpPr>
          <p:cNvPr id="14" name="Groupe 13">
            <a:extLst>
              <a:ext uri="{FF2B5EF4-FFF2-40B4-BE49-F238E27FC236}">
                <a16:creationId xmlns:a16="http://schemas.microsoft.com/office/drawing/2014/main" id="{9298C9A0-EAFD-CE47-8A0A-D3A0444BEDA6}"/>
              </a:ext>
            </a:extLst>
          </p:cNvPr>
          <p:cNvGrpSpPr/>
          <p:nvPr userDrawn="1"/>
        </p:nvGrpSpPr>
        <p:grpSpPr>
          <a:xfrm>
            <a:off x="10372294" y="0"/>
            <a:ext cx="2152280" cy="3321258"/>
            <a:chOff x="7689668" y="374"/>
            <a:chExt cx="2255971" cy="3486552"/>
          </a:xfrm>
        </p:grpSpPr>
        <p:pic>
          <p:nvPicPr>
            <p:cNvPr id="16" name="Graphique 15">
              <a:extLst>
                <a:ext uri="{FF2B5EF4-FFF2-40B4-BE49-F238E27FC236}">
                  <a16:creationId xmlns:a16="http://schemas.microsoft.com/office/drawing/2014/main" id="{3BC7958D-6E78-D648-A703-90947982E4E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9668" y="374"/>
              <a:ext cx="1905000" cy="2332182"/>
            </a:xfrm>
            <a:prstGeom prst="rect">
              <a:avLst/>
            </a:prstGeom>
          </p:spPr>
        </p:pic>
        <p:pic>
          <p:nvPicPr>
            <p:cNvPr id="17" name="Graphique 16">
              <a:extLst>
                <a:ext uri="{FF2B5EF4-FFF2-40B4-BE49-F238E27FC236}">
                  <a16:creationId xmlns:a16="http://schemas.microsoft.com/office/drawing/2014/main" id="{8476AF88-F2FD-0D4D-BF68-CCA00978430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2361" y="1680934"/>
              <a:ext cx="1603278" cy="1805992"/>
            </a:xfrm>
            <a:prstGeom prst="rect">
              <a:avLst/>
            </a:prstGeom>
          </p:spPr>
        </p:pic>
      </p:grpSp>
    </p:spTree>
    <p:extLst>
      <p:ext uri="{BB962C8B-B14F-4D97-AF65-F5344CB8AC3E}">
        <p14:creationId xmlns:p14="http://schemas.microsoft.com/office/powerpoint/2010/main" val="14837965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9300818"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9300818" cy="445813"/>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15" name="Espace réservé du texte 3">
            <a:extLst>
              <a:ext uri="{FF2B5EF4-FFF2-40B4-BE49-F238E27FC236}">
                <a16:creationId xmlns:a16="http://schemas.microsoft.com/office/drawing/2014/main" id="{051C1A2E-99D1-EC4F-8E99-B76237CD5BE2}"/>
              </a:ext>
            </a:extLst>
          </p:cNvPr>
          <p:cNvSpPr>
            <a:spLocks noGrp="1"/>
          </p:cNvSpPr>
          <p:nvPr>
            <p:ph type="body" sz="quarter" idx="14" hasCustomPrompt="1"/>
          </p:nvPr>
        </p:nvSpPr>
        <p:spPr>
          <a:xfrm>
            <a:off x="953378" y="1906563"/>
            <a:ext cx="10206469"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grpSp>
        <p:nvGrpSpPr>
          <p:cNvPr id="14" name="Groupe 13">
            <a:extLst>
              <a:ext uri="{FF2B5EF4-FFF2-40B4-BE49-F238E27FC236}">
                <a16:creationId xmlns:a16="http://schemas.microsoft.com/office/drawing/2014/main" id="{F883F64B-4A15-3F40-B949-4786D551A3D4}"/>
              </a:ext>
            </a:extLst>
          </p:cNvPr>
          <p:cNvGrpSpPr/>
          <p:nvPr userDrawn="1"/>
        </p:nvGrpSpPr>
        <p:grpSpPr>
          <a:xfrm>
            <a:off x="10372293" y="0"/>
            <a:ext cx="2154676" cy="3321258"/>
            <a:chOff x="7687157" y="374"/>
            <a:chExt cx="2258482" cy="3486552"/>
          </a:xfrm>
        </p:grpSpPr>
        <p:pic>
          <p:nvPicPr>
            <p:cNvPr id="16" name="Graphique 15">
              <a:extLst>
                <a:ext uri="{FF2B5EF4-FFF2-40B4-BE49-F238E27FC236}">
                  <a16:creationId xmlns:a16="http://schemas.microsoft.com/office/drawing/2014/main" id="{141FC41A-0FE7-7D4D-BCD6-1A59DA5C922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7157" y="374"/>
              <a:ext cx="1905000" cy="2332182"/>
            </a:xfrm>
            <a:prstGeom prst="rect">
              <a:avLst/>
            </a:prstGeom>
          </p:spPr>
        </p:pic>
        <p:pic>
          <p:nvPicPr>
            <p:cNvPr id="17" name="Graphique 16">
              <a:extLst>
                <a:ext uri="{FF2B5EF4-FFF2-40B4-BE49-F238E27FC236}">
                  <a16:creationId xmlns:a16="http://schemas.microsoft.com/office/drawing/2014/main" id="{DB12D5DB-7853-AF42-A65B-D97EF587C3F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2361" y="1680934"/>
              <a:ext cx="1603278" cy="1805992"/>
            </a:xfrm>
            <a:prstGeom prst="rect">
              <a:avLst/>
            </a:prstGeom>
          </p:spPr>
        </p:pic>
      </p:grpSp>
    </p:spTree>
    <p:extLst>
      <p:ext uri="{BB962C8B-B14F-4D97-AF65-F5344CB8AC3E}">
        <p14:creationId xmlns:p14="http://schemas.microsoft.com/office/powerpoint/2010/main" val="1256066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9300818"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9300818" cy="445813"/>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15" name="Espace réservé du texte 3">
            <a:extLst>
              <a:ext uri="{FF2B5EF4-FFF2-40B4-BE49-F238E27FC236}">
                <a16:creationId xmlns:a16="http://schemas.microsoft.com/office/drawing/2014/main" id="{051C1A2E-99D1-EC4F-8E99-B76237CD5BE2}"/>
              </a:ext>
            </a:extLst>
          </p:cNvPr>
          <p:cNvSpPr>
            <a:spLocks noGrp="1"/>
          </p:cNvSpPr>
          <p:nvPr>
            <p:ph type="body" sz="quarter" idx="14" hasCustomPrompt="1"/>
          </p:nvPr>
        </p:nvSpPr>
        <p:spPr>
          <a:xfrm>
            <a:off x="953378" y="1906563"/>
            <a:ext cx="10206469"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grpSp>
        <p:nvGrpSpPr>
          <p:cNvPr id="14" name="Groupe 13">
            <a:extLst>
              <a:ext uri="{FF2B5EF4-FFF2-40B4-BE49-F238E27FC236}">
                <a16:creationId xmlns:a16="http://schemas.microsoft.com/office/drawing/2014/main" id="{01216B22-0DB2-A74E-BB21-68114D058616}"/>
              </a:ext>
            </a:extLst>
          </p:cNvPr>
          <p:cNvGrpSpPr/>
          <p:nvPr userDrawn="1"/>
        </p:nvGrpSpPr>
        <p:grpSpPr>
          <a:xfrm>
            <a:off x="10372294" y="0"/>
            <a:ext cx="2152280" cy="3321258"/>
            <a:chOff x="7689668" y="374"/>
            <a:chExt cx="2255971" cy="3486552"/>
          </a:xfrm>
        </p:grpSpPr>
        <p:pic>
          <p:nvPicPr>
            <p:cNvPr id="16" name="Graphique 15">
              <a:extLst>
                <a:ext uri="{FF2B5EF4-FFF2-40B4-BE49-F238E27FC236}">
                  <a16:creationId xmlns:a16="http://schemas.microsoft.com/office/drawing/2014/main" id="{23626547-281F-2A4F-98BC-4431EEF4E4B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9668" y="374"/>
              <a:ext cx="1905000" cy="2332182"/>
            </a:xfrm>
            <a:prstGeom prst="rect">
              <a:avLst/>
            </a:prstGeom>
          </p:spPr>
        </p:pic>
        <p:pic>
          <p:nvPicPr>
            <p:cNvPr id="17" name="Graphique 16">
              <a:extLst>
                <a:ext uri="{FF2B5EF4-FFF2-40B4-BE49-F238E27FC236}">
                  <a16:creationId xmlns:a16="http://schemas.microsoft.com/office/drawing/2014/main" id="{B20AF23E-2F69-C844-B975-F25DFF573F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2361" y="1680934"/>
              <a:ext cx="1603278" cy="1805992"/>
            </a:xfrm>
            <a:prstGeom prst="rect">
              <a:avLst/>
            </a:prstGeom>
          </p:spPr>
        </p:pic>
      </p:grpSp>
    </p:spTree>
    <p:extLst>
      <p:ext uri="{BB962C8B-B14F-4D97-AF65-F5344CB8AC3E}">
        <p14:creationId xmlns:p14="http://schemas.microsoft.com/office/powerpoint/2010/main" val="696006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9300818"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9300818" cy="445813"/>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15" name="Espace réservé du texte 3">
            <a:extLst>
              <a:ext uri="{FF2B5EF4-FFF2-40B4-BE49-F238E27FC236}">
                <a16:creationId xmlns:a16="http://schemas.microsoft.com/office/drawing/2014/main" id="{051C1A2E-99D1-EC4F-8E99-B76237CD5BE2}"/>
              </a:ext>
            </a:extLst>
          </p:cNvPr>
          <p:cNvSpPr>
            <a:spLocks noGrp="1"/>
          </p:cNvSpPr>
          <p:nvPr>
            <p:ph type="body" sz="quarter" idx="14" hasCustomPrompt="1"/>
          </p:nvPr>
        </p:nvSpPr>
        <p:spPr>
          <a:xfrm>
            <a:off x="953378" y="1906563"/>
            <a:ext cx="10206469"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grpSp>
        <p:nvGrpSpPr>
          <p:cNvPr id="14" name="Groupe 13">
            <a:extLst>
              <a:ext uri="{FF2B5EF4-FFF2-40B4-BE49-F238E27FC236}">
                <a16:creationId xmlns:a16="http://schemas.microsoft.com/office/drawing/2014/main" id="{9DD733F9-B8E0-534C-845F-2F4F3972F3C8}"/>
              </a:ext>
            </a:extLst>
          </p:cNvPr>
          <p:cNvGrpSpPr/>
          <p:nvPr userDrawn="1"/>
        </p:nvGrpSpPr>
        <p:grpSpPr>
          <a:xfrm>
            <a:off x="10372293" y="0"/>
            <a:ext cx="2157281" cy="3321614"/>
            <a:chOff x="7684427" y="0"/>
            <a:chExt cx="2261212" cy="3486926"/>
          </a:xfrm>
        </p:grpSpPr>
        <p:pic>
          <p:nvPicPr>
            <p:cNvPr id="16" name="Graphique 15">
              <a:extLst>
                <a:ext uri="{FF2B5EF4-FFF2-40B4-BE49-F238E27FC236}">
                  <a16:creationId xmlns:a16="http://schemas.microsoft.com/office/drawing/2014/main" id="{2E057960-629F-7F46-B811-1BBD123BE1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4427" y="0"/>
              <a:ext cx="1905000" cy="2332182"/>
            </a:xfrm>
            <a:prstGeom prst="rect">
              <a:avLst/>
            </a:prstGeom>
          </p:spPr>
        </p:pic>
        <p:pic>
          <p:nvPicPr>
            <p:cNvPr id="17" name="Graphique 16">
              <a:extLst>
                <a:ext uri="{FF2B5EF4-FFF2-40B4-BE49-F238E27FC236}">
                  <a16:creationId xmlns:a16="http://schemas.microsoft.com/office/drawing/2014/main" id="{DE8D7B10-24D2-C54B-84D1-B0EFB0D3E3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2361" y="1680934"/>
              <a:ext cx="1603278" cy="1805992"/>
            </a:xfrm>
            <a:prstGeom prst="rect">
              <a:avLst/>
            </a:prstGeom>
          </p:spPr>
        </p:pic>
      </p:grpSp>
    </p:spTree>
    <p:extLst>
      <p:ext uri="{BB962C8B-B14F-4D97-AF65-F5344CB8AC3E}">
        <p14:creationId xmlns:p14="http://schemas.microsoft.com/office/powerpoint/2010/main" val="4084140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9300818"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9300818" cy="445813"/>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15" name="Espace réservé du texte 3">
            <a:extLst>
              <a:ext uri="{FF2B5EF4-FFF2-40B4-BE49-F238E27FC236}">
                <a16:creationId xmlns:a16="http://schemas.microsoft.com/office/drawing/2014/main" id="{051C1A2E-99D1-EC4F-8E99-B76237CD5BE2}"/>
              </a:ext>
            </a:extLst>
          </p:cNvPr>
          <p:cNvSpPr>
            <a:spLocks noGrp="1"/>
          </p:cNvSpPr>
          <p:nvPr>
            <p:ph type="body" sz="quarter" idx="14" hasCustomPrompt="1"/>
          </p:nvPr>
        </p:nvSpPr>
        <p:spPr>
          <a:xfrm>
            <a:off x="953378" y="1906563"/>
            <a:ext cx="10206469"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grpSp>
        <p:nvGrpSpPr>
          <p:cNvPr id="20" name="Groupe 19">
            <a:extLst>
              <a:ext uri="{FF2B5EF4-FFF2-40B4-BE49-F238E27FC236}">
                <a16:creationId xmlns:a16="http://schemas.microsoft.com/office/drawing/2014/main" id="{5F1DE756-E4B9-1942-AE98-308F6D179C18}"/>
              </a:ext>
            </a:extLst>
          </p:cNvPr>
          <p:cNvGrpSpPr/>
          <p:nvPr userDrawn="1"/>
        </p:nvGrpSpPr>
        <p:grpSpPr>
          <a:xfrm>
            <a:off x="10372294" y="0"/>
            <a:ext cx="2154675" cy="3321614"/>
            <a:chOff x="7687158" y="0"/>
            <a:chExt cx="2258481" cy="3486926"/>
          </a:xfrm>
        </p:grpSpPr>
        <p:pic>
          <p:nvPicPr>
            <p:cNvPr id="21" name="Graphique 20">
              <a:extLst>
                <a:ext uri="{FF2B5EF4-FFF2-40B4-BE49-F238E27FC236}">
                  <a16:creationId xmlns:a16="http://schemas.microsoft.com/office/drawing/2014/main" id="{6E7EE74E-D889-5647-B49E-6A1AD609E4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7158" y="0"/>
              <a:ext cx="1905000" cy="2332182"/>
            </a:xfrm>
            <a:prstGeom prst="rect">
              <a:avLst/>
            </a:prstGeom>
          </p:spPr>
        </p:pic>
        <p:pic>
          <p:nvPicPr>
            <p:cNvPr id="22" name="Graphique 21">
              <a:extLst>
                <a:ext uri="{FF2B5EF4-FFF2-40B4-BE49-F238E27FC236}">
                  <a16:creationId xmlns:a16="http://schemas.microsoft.com/office/drawing/2014/main" id="{3108C691-0D80-4940-97EE-FB833333FBF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2361" y="1680934"/>
              <a:ext cx="1603278" cy="1805992"/>
            </a:xfrm>
            <a:prstGeom prst="rect">
              <a:avLst/>
            </a:prstGeom>
          </p:spPr>
        </p:pic>
      </p:grpSp>
    </p:spTree>
    <p:extLst>
      <p:ext uri="{BB962C8B-B14F-4D97-AF65-F5344CB8AC3E}">
        <p14:creationId xmlns:p14="http://schemas.microsoft.com/office/powerpoint/2010/main" val="42792216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9300818"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9300818" cy="445813"/>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15" name="Espace réservé du texte 3">
            <a:extLst>
              <a:ext uri="{FF2B5EF4-FFF2-40B4-BE49-F238E27FC236}">
                <a16:creationId xmlns:a16="http://schemas.microsoft.com/office/drawing/2014/main" id="{051C1A2E-99D1-EC4F-8E99-B76237CD5BE2}"/>
              </a:ext>
            </a:extLst>
          </p:cNvPr>
          <p:cNvSpPr>
            <a:spLocks noGrp="1"/>
          </p:cNvSpPr>
          <p:nvPr>
            <p:ph type="body" sz="quarter" idx="14" hasCustomPrompt="1"/>
          </p:nvPr>
        </p:nvSpPr>
        <p:spPr>
          <a:xfrm>
            <a:off x="953378" y="1906563"/>
            <a:ext cx="10206469"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grpSp>
        <p:nvGrpSpPr>
          <p:cNvPr id="14" name="Groupe 13">
            <a:extLst>
              <a:ext uri="{FF2B5EF4-FFF2-40B4-BE49-F238E27FC236}">
                <a16:creationId xmlns:a16="http://schemas.microsoft.com/office/drawing/2014/main" id="{E7E7632B-328D-7544-8D28-36A30D560AB0}"/>
              </a:ext>
            </a:extLst>
          </p:cNvPr>
          <p:cNvGrpSpPr/>
          <p:nvPr userDrawn="1"/>
        </p:nvGrpSpPr>
        <p:grpSpPr>
          <a:xfrm>
            <a:off x="10372294" y="1"/>
            <a:ext cx="2152280" cy="3319254"/>
            <a:chOff x="7689668" y="2477"/>
            <a:chExt cx="2255971" cy="3484449"/>
          </a:xfrm>
        </p:grpSpPr>
        <p:pic>
          <p:nvPicPr>
            <p:cNvPr id="16" name="Graphique 15">
              <a:extLst>
                <a:ext uri="{FF2B5EF4-FFF2-40B4-BE49-F238E27FC236}">
                  <a16:creationId xmlns:a16="http://schemas.microsoft.com/office/drawing/2014/main" id="{A69037C7-D91B-534E-BB35-D8D1687DE3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9668" y="2477"/>
              <a:ext cx="1905000" cy="2332182"/>
            </a:xfrm>
            <a:prstGeom prst="rect">
              <a:avLst/>
            </a:prstGeom>
          </p:spPr>
        </p:pic>
        <p:pic>
          <p:nvPicPr>
            <p:cNvPr id="17" name="Graphique 16">
              <a:extLst>
                <a:ext uri="{FF2B5EF4-FFF2-40B4-BE49-F238E27FC236}">
                  <a16:creationId xmlns:a16="http://schemas.microsoft.com/office/drawing/2014/main" id="{9F7A35B8-5402-6D44-95D8-21A9550BF2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2361" y="1680934"/>
              <a:ext cx="1603278" cy="1805992"/>
            </a:xfrm>
            <a:prstGeom prst="rect">
              <a:avLst/>
            </a:prstGeom>
          </p:spPr>
        </p:pic>
      </p:grpSp>
    </p:spTree>
    <p:extLst>
      <p:ext uri="{BB962C8B-B14F-4D97-AF65-F5344CB8AC3E}">
        <p14:creationId xmlns:p14="http://schemas.microsoft.com/office/powerpoint/2010/main" val="3951569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10204931"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10204931" cy="445813"/>
          </a:xfrm>
          <a:prstGeom prst="rect">
            <a:avLst/>
          </a:prstGeom>
        </p:spPr>
        <p:txBody>
          <a:bodyPr>
            <a:noAutofit/>
          </a:bodyPr>
          <a:lstStyle>
            <a:lvl1pPr>
              <a:defRPr>
                <a:solidFill>
                  <a:schemeClr val="tx1"/>
                </a:solidFill>
              </a:defRPr>
            </a:lvl1pPr>
          </a:lstStyle>
          <a:p>
            <a:r>
              <a:rPr lang="fr-FR" dirty="0"/>
              <a:t>Modifiez le style du titre</a:t>
            </a:r>
            <a:endParaRPr lang="en-US" dirty="0"/>
          </a:p>
        </p:txBody>
      </p:sp>
      <p:sp>
        <p:nvSpPr>
          <p:cNvPr id="13" name="Espace réservé du texte 3">
            <a:extLst>
              <a:ext uri="{FF2B5EF4-FFF2-40B4-BE49-F238E27FC236}">
                <a16:creationId xmlns:a16="http://schemas.microsoft.com/office/drawing/2014/main" id="{79A70690-274A-A04F-ABD3-CFBA2078C21E}"/>
              </a:ext>
            </a:extLst>
          </p:cNvPr>
          <p:cNvSpPr>
            <a:spLocks noGrp="1"/>
          </p:cNvSpPr>
          <p:nvPr>
            <p:ph type="body" sz="quarter" idx="14" hasCustomPrompt="1"/>
          </p:nvPr>
        </p:nvSpPr>
        <p:spPr>
          <a:xfrm>
            <a:off x="953378" y="1906563"/>
            <a:ext cx="10206469" cy="3978881"/>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spTree>
    <p:extLst>
      <p:ext uri="{BB962C8B-B14F-4D97-AF65-F5344CB8AC3E}">
        <p14:creationId xmlns:p14="http://schemas.microsoft.com/office/powerpoint/2010/main" val="1394495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e + Phrase en exergu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53377" y="1068831"/>
            <a:ext cx="10204931"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Sous-titre de la slide (Arial </a:t>
            </a:r>
            <a:r>
              <a:rPr lang="fr-FR" dirty="0" err="1"/>
              <a:t>bold</a:t>
            </a:r>
            <a:r>
              <a:rPr lang="fr-FR" dirty="0"/>
              <a:t> 18 pt)</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hasCustomPrompt="1"/>
          </p:nvPr>
        </p:nvSpPr>
        <p:spPr>
          <a:xfrm>
            <a:off x="953377" y="585155"/>
            <a:ext cx="10204931" cy="445813"/>
          </a:xfrm>
          <a:prstGeom prst="rect">
            <a:avLst/>
          </a:prstGeom>
        </p:spPr>
        <p:txBody>
          <a:bodyPr>
            <a:noAutofit/>
          </a:bodyPr>
          <a:lstStyle>
            <a:lvl1pPr>
              <a:defRPr>
                <a:solidFill>
                  <a:schemeClr val="tx1"/>
                </a:solidFill>
              </a:defRPr>
            </a:lvl1pPr>
          </a:lstStyle>
          <a:p>
            <a:r>
              <a:rPr lang="fr-FR" dirty="0"/>
              <a:t>Titre de la slide (Arial </a:t>
            </a:r>
            <a:r>
              <a:rPr lang="fr-FR" dirty="0" err="1"/>
              <a:t>bold</a:t>
            </a:r>
            <a:r>
              <a:rPr lang="fr-FR" dirty="0"/>
              <a:t> 30 pt)</a:t>
            </a:r>
            <a:endParaRPr lang="en-US" dirty="0"/>
          </a:p>
        </p:txBody>
      </p:sp>
      <p:sp>
        <p:nvSpPr>
          <p:cNvPr id="4" name="Espace réservé du texte 3">
            <a:extLst>
              <a:ext uri="{FF2B5EF4-FFF2-40B4-BE49-F238E27FC236}">
                <a16:creationId xmlns:a16="http://schemas.microsoft.com/office/drawing/2014/main" id="{9A19295C-5D08-4DEF-9A18-807612A32258}"/>
              </a:ext>
            </a:extLst>
          </p:cNvPr>
          <p:cNvSpPr>
            <a:spLocks noGrp="1"/>
          </p:cNvSpPr>
          <p:nvPr>
            <p:ph type="body" sz="quarter" idx="13" hasCustomPrompt="1"/>
          </p:nvPr>
        </p:nvSpPr>
        <p:spPr>
          <a:xfrm>
            <a:off x="6076312" y="1472165"/>
            <a:ext cx="5083535" cy="4413279"/>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pic>
        <p:nvPicPr>
          <p:cNvPr id="14" name="Graphique 13">
            <a:extLst>
              <a:ext uri="{FF2B5EF4-FFF2-40B4-BE49-F238E27FC236}">
                <a16:creationId xmlns:a16="http://schemas.microsoft.com/office/drawing/2014/main" id="{42E5CF20-52F4-C041-AAAF-DD0B838E4A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913" y="1523920"/>
            <a:ext cx="3792249" cy="4265249"/>
          </a:xfrm>
          <a:prstGeom prst="rect">
            <a:avLst/>
          </a:prstGeom>
        </p:spPr>
      </p:pic>
      <p:sp>
        <p:nvSpPr>
          <p:cNvPr id="7" name="Espace réservé du texte 6">
            <a:extLst>
              <a:ext uri="{FF2B5EF4-FFF2-40B4-BE49-F238E27FC236}">
                <a16:creationId xmlns:a16="http://schemas.microsoft.com/office/drawing/2014/main" id="{FEC23CC7-B690-4888-97DC-765E258523EA}"/>
              </a:ext>
            </a:extLst>
          </p:cNvPr>
          <p:cNvSpPr>
            <a:spLocks noGrp="1"/>
          </p:cNvSpPr>
          <p:nvPr>
            <p:ph type="body" sz="quarter" idx="14"/>
          </p:nvPr>
        </p:nvSpPr>
        <p:spPr>
          <a:xfrm>
            <a:off x="1340768" y="2345566"/>
            <a:ext cx="3424563" cy="2818907"/>
          </a:xfrm>
          <a:prstGeom prst="rect">
            <a:avLst/>
          </a:prstGeom>
        </p:spPr>
        <p:txBody>
          <a:bodyPr anchor="ctr"/>
          <a:lstStyle>
            <a:lvl1pPr algn="l">
              <a:lnSpc>
                <a:spcPct val="90000"/>
              </a:lnSpc>
              <a:defRPr sz="3144" b="1">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37825812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e + Graphique ">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10204931"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10204931" cy="445813"/>
          </a:xfrm>
          <a:prstGeom prst="rect">
            <a:avLst/>
          </a:prstGeom>
        </p:spPr>
        <p:txBody>
          <a:bodyPr>
            <a:noAutofit/>
          </a:bodyPr>
          <a:lstStyle>
            <a:lvl1pPr>
              <a:defRPr>
                <a:solidFill>
                  <a:schemeClr val="tx1"/>
                </a:solidFill>
              </a:defRPr>
            </a:lvl1pPr>
          </a:lstStyle>
          <a:p>
            <a:r>
              <a:rPr lang="fr-FR"/>
              <a:t>Modifiez le style du titre</a:t>
            </a:r>
            <a:endParaRPr lang="en-US" dirty="0"/>
          </a:p>
        </p:txBody>
      </p:sp>
      <p:sp>
        <p:nvSpPr>
          <p:cNvPr id="5" name="Espace réservé du graphique 4">
            <a:extLst>
              <a:ext uri="{FF2B5EF4-FFF2-40B4-BE49-F238E27FC236}">
                <a16:creationId xmlns:a16="http://schemas.microsoft.com/office/drawing/2014/main" id="{1010898D-9927-4CBA-BFCD-ECEF7110E866}"/>
              </a:ext>
            </a:extLst>
          </p:cNvPr>
          <p:cNvSpPr>
            <a:spLocks noGrp="1"/>
          </p:cNvSpPr>
          <p:nvPr>
            <p:ph type="chart" sz="quarter" idx="14"/>
          </p:nvPr>
        </p:nvSpPr>
        <p:spPr>
          <a:xfrm>
            <a:off x="6261084" y="1472165"/>
            <a:ext cx="4896489" cy="4413466"/>
          </a:xfrm>
          <a:prstGeom prst="rect">
            <a:avLst/>
          </a:prstGeom>
          <a:solidFill>
            <a:schemeClr val="tx2">
              <a:lumMod val="20000"/>
              <a:lumOff val="80000"/>
            </a:schemeClr>
          </a:solidFill>
        </p:spPr>
        <p:txBody>
          <a:bodyPr anchor="ctr"/>
          <a:lstStyle>
            <a:lvl1pPr algn="ctr">
              <a:defRPr sz="1334">
                <a:solidFill>
                  <a:schemeClr val="tx1"/>
                </a:solidFill>
              </a:defRPr>
            </a:lvl1pPr>
          </a:lstStyle>
          <a:p>
            <a:r>
              <a:rPr lang="fr-FR"/>
              <a:t>Cliquez sur l'icône pour ajouter un graphique</a:t>
            </a:r>
          </a:p>
        </p:txBody>
      </p:sp>
      <p:sp>
        <p:nvSpPr>
          <p:cNvPr id="10" name="Espace réservé du texte 3">
            <a:extLst>
              <a:ext uri="{FF2B5EF4-FFF2-40B4-BE49-F238E27FC236}">
                <a16:creationId xmlns:a16="http://schemas.microsoft.com/office/drawing/2014/main" id="{C39E79CA-91E1-2D4A-9A17-5AAF5D7B8775}"/>
              </a:ext>
            </a:extLst>
          </p:cNvPr>
          <p:cNvSpPr>
            <a:spLocks noGrp="1"/>
          </p:cNvSpPr>
          <p:nvPr>
            <p:ph type="body" sz="quarter" idx="13" hasCustomPrompt="1"/>
          </p:nvPr>
        </p:nvSpPr>
        <p:spPr>
          <a:xfrm>
            <a:off x="953377" y="1472165"/>
            <a:ext cx="5083535" cy="4413279"/>
          </a:xfrm>
          <a:prstGeom prst="rect">
            <a:avLst/>
          </a:prstGeom>
        </p:spPr>
        <p:txBody>
          <a:bodyPr>
            <a:noAutofit/>
          </a:bodyPr>
          <a:lstStyle>
            <a:lvl1pPr>
              <a:lnSpc>
                <a:spcPct val="100000"/>
              </a:lnSpc>
              <a:spcBef>
                <a:spcPts val="1143"/>
              </a:spcBef>
              <a:defRPr sz="1715" i="1">
                <a:solidFill>
                  <a:schemeClr val="tx2"/>
                </a:solidFill>
              </a:defRPr>
            </a:lvl1pPr>
            <a:lvl2pPr>
              <a:lnSpc>
                <a:spcPct val="100000"/>
              </a:lnSpc>
              <a:spcBef>
                <a:spcPts val="572"/>
              </a:spcBef>
              <a:defRPr sz="1334">
                <a:solidFill>
                  <a:schemeClr val="tx2"/>
                </a:solidFill>
              </a:defRPr>
            </a:lvl2pPr>
            <a:lvl3pPr marL="170885" marR="0"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sz="1334" b="1">
                <a:solidFill>
                  <a:schemeClr val="tx2"/>
                </a:solidFill>
              </a:defRPr>
            </a:lvl3pPr>
            <a:lvl4pPr marL="171468" marR="0"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sz="1334">
                <a:solidFill>
                  <a:schemeClr val="tx2"/>
                </a:solidFill>
              </a:defRPr>
            </a:lvl4pPr>
            <a:lvl5pPr marL="240055" marR="0"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sz="1334">
                <a:solidFill>
                  <a:schemeClr val="tx2"/>
                </a:solidFill>
              </a:defRPr>
            </a:lvl5pPr>
          </a:lstStyle>
          <a:p>
            <a:pPr lvl="0"/>
            <a:r>
              <a:rPr lang="fr-FR" dirty="0"/>
              <a:t>Niveau 1 (Arial italique 18 pt)</a:t>
            </a:r>
            <a:br>
              <a:rPr lang="fr-FR" dirty="0"/>
            </a:br>
            <a:r>
              <a:rPr lang="fr-FR" dirty="0"/>
              <a:t>Chapeau de la slide sur plusieurs lignes</a:t>
            </a:r>
          </a:p>
          <a:p>
            <a:pPr lvl="1"/>
            <a:r>
              <a:rPr lang="fr-FR" dirty="0"/>
              <a:t>Niveau 2 (Arial </a:t>
            </a:r>
            <a:r>
              <a:rPr lang="fr-FR" dirty="0" err="1"/>
              <a:t>regular</a:t>
            </a:r>
            <a:r>
              <a:rPr lang="fr-FR" dirty="0"/>
              <a:t> 14 pt) Texte courant</a:t>
            </a:r>
          </a:p>
          <a:p>
            <a:pPr marL="170885" marR="0" lvl="2" indent="-170885" algn="l" defTabSz="913042" rtl="0" eaLnBrk="1" fontAlgn="auto" latinLnBrk="0" hangingPunct="1">
              <a:lnSpc>
                <a:spcPct val="100000"/>
              </a:lnSpc>
              <a:spcBef>
                <a:spcPts val="1715"/>
              </a:spcBef>
              <a:spcAft>
                <a:spcPts val="0"/>
              </a:spcAft>
              <a:buClr>
                <a:srgbClr val="E20613"/>
              </a:buClr>
              <a:buSzTx/>
              <a:buFont typeface="+mj-lt"/>
              <a:buAutoNum type="arabicPeriod"/>
              <a:tabLst>
                <a:tab pos="170885" algn="l"/>
              </a:tabLst>
              <a:defRPr/>
            </a:pPr>
            <a:r>
              <a:rPr kumimoji="0" lang="fr-FR" sz="1334" b="1" i="0" u="none" strike="noStrike" kern="1200" cap="none" spc="0" normalizeH="0" baseline="0" noProof="0" dirty="0">
                <a:ln>
                  <a:noFill/>
                </a:ln>
                <a:solidFill>
                  <a:srgbClr val="82746C"/>
                </a:solidFill>
                <a:effectLst/>
                <a:uLnTx/>
                <a:uFillTx/>
                <a:latin typeface="+mn-lt"/>
                <a:ea typeface="+mn-ea"/>
                <a:cs typeface="+mn-cs"/>
              </a:rPr>
              <a:t>Niveau 3 [Arial </a:t>
            </a:r>
            <a:r>
              <a:rPr kumimoji="0" lang="fr-FR" sz="1334" b="1" i="0" u="none" strike="noStrike" kern="1200" cap="none" spc="0" normalizeH="0" baseline="0" noProof="0" dirty="0" err="1">
                <a:ln>
                  <a:noFill/>
                </a:ln>
                <a:solidFill>
                  <a:srgbClr val="82746C"/>
                </a:solidFill>
                <a:effectLst/>
                <a:uLnTx/>
                <a:uFillTx/>
                <a:latin typeface="+mn-lt"/>
                <a:ea typeface="+mn-ea"/>
                <a:cs typeface="+mn-cs"/>
              </a:rPr>
              <a:t>bold</a:t>
            </a:r>
            <a:r>
              <a:rPr kumimoji="0" lang="fr-FR" sz="1334" b="1" i="0" u="none" strike="noStrike" kern="1200" cap="none" spc="0" normalizeH="0" baseline="0" noProof="0" dirty="0">
                <a:ln>
                  <a:noFill/>
                </a:ln>
                <a:solidFill>
                  <a:srgbClr val="82746C"/>
                </a:solidFill>
                <a:effectLst/>
                <a:uLnTx/>
                <a:uFillTx/>
                <a:latin typeface="+mn-lt"/>
                <a:ea typeface="+mn-ea"/>
                <a:cs typeface="+mn-cs"/>
              </a:rPr>
              <a:t> 14 pt] Titre de paragraphe avec puce automatique numérotée</a:t>
            </a:r>
          </a:p>
          <a:p>
            <a:pPr marL="171468" marR="0" lvl="3" indent="120028" algn="l" defTabSz="913042" rtl="0" eaLnBrk="1" fontAlgn="auto" latinLnBrk="0" hangingPunct="1">
              <a:lnSpc>
                <a:spcPct val="100000"/>
              </a:lnSpc>
              <a:spcBef>
                <a:spcPts val="381"/>
              </a:spcBef>
              <a:spcAft>
                <a:spcPts val="0"/>
              </a:spcAft>
              <a:buClrTx/>
              <a:buSzPct val="80000"/>
              <a:buFont typeface="Verdana" panose="020B060403050404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4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ronde</a:t>
            </a:r>
          </a:p>
          <a:p>
            <a:pPr marL="240055" marR="0" lvl="4" indent="120028" algn="l" defTabSz="913042" rtl="0" eaLnBrk="1" fontAlgn="auto" latinLnBrk="0" hangingPunct="1">
              <a:lnSpc>
                <a:spcPct val="100000"/>
              </a:lnSpc>
              <a:spcBef>
                <a:spcPts val="381"/>
              </a:spcBef>
              <a:spcAft>
                <a:spcPts val="0"/>
              </a:spcAft>
              <a:buClrTx/>
              <a:buSzTx/>
              <a:buFont typeface="Arial" panose="020B0604020202020204" pitchFamily="34" charset="0"/>
              <a:buChar char="-"/>
              <a:tabLst/>
              <a:defRPr/>
            </a:pPr>
            <a:r>
              <a:rPr kumimoji="0" lang="fr-FR" sz="1334" b="0" i="0" u="none" strike="noStrike" kern="1200" cap="none" spc="0" normalizeH="0" baseline="0" noProof="0" dirty="0">
                <a:ln>
                  <a:noFill/>
                </a:ln>
                <a:solidFill>
                  <a:srgbClr val="82746C"/>
                </a:solidFill>
                <a:effectLst/>
                <a:uLnTx/>
                <a:uFillTx/>
                <a:latin typeface="+mn-lt"/>
                <a:ea typeface="+mn-ea"/>
                <a:cs typeface="+mn-cs"/>
              </a:rPr>
              <a:t>Niveau 5 [Arial </a:t>
            </a:r>
            <a:r>
              <a:rPr kumimoji="0" lang="fr-FR" sz="1334" b="0" i="0" u="none" strike="noStrike" kern="1200" cap="none" spc="0" normalizeH="0" baseline="0" noProof="0" dirty="0" err="1">
                <a:ln>
                  <a:noFill/>
                </a:ln>
                <a:solidFill>
                  <a:srgbClr val="82746C"/>
                </a:solidFill>
                <a:effectLst/>
                <a:uLnTx/>
                <a:uFillTx/>
                <a:latin typeface="+mn-lt"/>
                <a:ea typeface="+mn-ea"/>
                <a:cs typeface="+mn-cs"/>
              </a:rPr>
              <a:t>regular</a:t>
            </a:r>
            <a:r>
              <a:rPr kumimoji="0" lang="fr-FR" sz="1334" b="0" i="0" u="none" strike="noStrike" kern="1200" cap="none" spc="0" normalizeH="0" baseline="0" noProof="0" dirty="0">
                <a:ln>
                  <a:noFill/>
                </a:ln>
                <a:solidFill>
                  <a:srgbClr val="82746C"/>
                </a:solidFill>
                <a:effectLst/>
                <a:uLnTx/>
                <a:uFillTx/>
                <a:latin typeface="+mn-lt"/>
                <a:ea typeface="+mn-ea"/>
                <a:cs typeface="+mn-cs"/>
              </a:rPr>
              <a:t> 14 pt] avec puce tiret</a:t>
            </a:r>
          </a:p>
        </p:txBody>
      </p:sp>
    </p:spTree>
    <p:extLst>
      <p:ext uri="{BB962C8B-B14F-4D97-AF65-F5344CB8AC3E}">
        <p14:creationId xmlns:p14="http://schemas.microsoft.com/office/powerpoint/2010/main" val="3738889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e + Tableau">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7" y="1068831"/>
            <a:ext cx="10204931"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7" y="585155"/>
            <a:ext cx="10204931" cy="445813"/>
          </a:xfrm>
          <a:prstGeom prst="rect">
            <a:avLst/>
          </a:prstGeom>
        </p:spPr>
        <p:txBody>
          <a:bodyPr>
            <a:noAutofit/>
          </a:bodyPr>
          <a:lstStyle>
            <a:lvl1pPr>
              <a:defRPr>
                <a:solidFill>
                  <a:schemeClr val="tx1"/>
                </a:solidFill>
              </a:defRPr>
            </a:lvl1pPr>
          </a:lstStyle>
          <a:p>
            <a:r>
              <a:rPr lang="fr-FR"/>
              <a:t>Modifiez le style du titre</a:t>
            </a:r>
            <a:endParaRPr lang="en-US" dirty="0"/>
          </a:p>
        </p:txBody>
      </p:sp>
      <p:sp>
        <p:nvSpPr>
          <p:cNvPr id="10" name="Espace réservé du texte 13">
            <a:extLst>
              <a:ext uri="{FF2B5EF4-FFF2-40B4-BE49-F238E27FC236}">
                <a16:creationId xmlns:a16="http://schemas.microsoft.com/office/drawing/2014/main" id="{2F00A11A-CBF2-4639-BD5A-8AA3F1C352B6}"/>
              </a:ext>
            </a:extLst>
          </p:cNvPr>
          <p:cNvSpPr>
            <a:spLocks noGrp="1"/>
          </p:cNvSpPr>
          <p:nvPr>
            <p:ph type="body" sz="quarter" idx="13"/>
          </p:nvPr>
        </p:nvSpPr>
        <p:spPr>
          <a:xfrm>
            <a:off x="7948276" y="1625501"/>
            <a:ext cx="3209298" cy="4192083"/>
          </a:xfrm>
          <a:prstGeom prst="rect">
            <a:avLst/>
          </a:prstGeom>
        </p:spPr>
        <p:txBody>
          <a:bodyPr anchor="b">
            <a:noAutofit/>
          </a:bodyPr>
          <a:lstStyle>
            <a:lvl1pPr>
              <a:lnSpc>
                <a:spcPct val="140000"/>
              </a:lnSpc>
              <a:defRPr sz="1143" b="1">
                <a:solidFill>
                  <a:schemeClr val="tx2"/>
                </a:solidFill>
              </a:defRPr>
            </a:lvl1pPr>
            <a:lvl2pPr>
              <a:lnSpc>
                <a:spcPct val="140000"/>
              </a:lnSpc>
              <a:defRPr sz="1143" b="0">
                <a:solidFill>
                  <a:schemeClr val="tx2"/>
                </a:solidFill>
              </a:defRPr>
            </a:lvl2pPr>
            <a:lvl3pPr>
              <a:defRPr sz="1143" b="1"/>
            </a:lvl3pPr>
            <a:lvl4pPr>
              <a:defRPr sz="1143" b="1"/>
            </a:lvl4pPr>
            <a:lvl5pPr>
              <a:defRPr sz="1143" b="1"/>
            </a:lvl5pPr>
          </a:lstStyle>
          <a:p>
            <a:pPr lvl="0"/>
            <a:r>
              <a:rPr lang="fr-FR"/>
              <a:t>Modifier les styles du texte du masque</a:t>
            </a:r>
          </a:p>
          <a:p>
            <a:pPr lvl="1"/>
            <a:r>
              <a:rPr lang="fr-FR"/>
              <a:t>Deuxième niveau</a:t>
            </a:r>
          </a:p>
        </p:txBody>
      </p:sp>
      <p:sp>
        <p:nvSpPr>
          <p:cNvPr id="6" name="Espace réservé du tableau 5">
            <a:extLst>
              <a:ext uri="{FF2B5EF4-FFF2-40B4-BE49-F238E27FC236}">
                <a16:creationId xmlns:a16="http://schemas.microsoft.com/office/drawing/2014/main" id="{8619FF43-0194-4855-9577-547EE377C1A6}"/>
              </a:ext>
            </a:extLst>
          </p:cNvPr>
          <p:cNvSpPr>
            <a:spLocks noGrp="1"/>
          </p:cNvSpPr>
          <p:nvPr>
            <p:ph type="tbl" sz="quarter" idx="14"/>
          </p:nvPr>
        </p:nvSpPr>
        <p:spPr>
          <a:xfrm>
            <a:off x="1050967" y="1625500"/>
            <a:ext cx="6498139" cy="4211214"/>
          </a:xfrm>
          <a:prstGeom prst="rect">
            <a:avLst/>
          </a:prstGeom>
          <a:solidFill>
            <a:schemeClr val="tx2">
              <a:lumMod val="20000"/>
              <a:lumOff val="80000"/>
            </a:schemeClr>
          </a:solidFill>
        </p:spPr>
        <p:txBody>
          <a:bodyPr anchor="ctr"/>
          <a:lstStyle>
            <a:lvl1pPr algn="ctr">
              <a:defRPr sz="1334">
                <a:solidFill>
                  <a:schemeClr val="tx1"/>
                </a:solidFill>
              </a:defRPr>
            </a:lvl1pPr>
          </a:lstStyle>
          <a:p>
            <a:r>
              <a:rPr lang="fr-FR"/>
              <a:t>Cliquez sur l'icône pour ajouter un tableau</a:t>
            </a:r>
          </a:p>
        </p:txBody>
      </p:sp>
    </p:spTree>
    <p:extLst>
      <p:ext uri="{BB962C8B-B14F-4D97-AF65-F5344CB8AC3E}">
        <p14:creationId xmlns:p14="http://schemas.microsoft.com/office/powerpoint/2010/main" val="3539592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 Légend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53376" y="1068831"/>
            <a:ext cx="10204198" cy="342933"/>
          </a:xfrm>
          <a:prstGeom prst="rect">
            <a:avLst/>
          </a:prstGeom>
        </p:spPr>
        <p:txBody>
          <a:bodyPr anchor="t">
            <a:noAutofit/>
          </a:bodyPr>
          <a:lstStyle>
            <a:lvl1pPr marL="0" indent="0">
              <a:buNone/>
              <a:defRPr sz="1715"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a:t>Modifier les styles du texte du masque</a:t>
            </a:r>
          </a:p>
        </p:txBody>
      </p:sp>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2" name="Title 1">
            <a:extLst>
              <a:ext uri="{FF2B5EF4-FFF2-40B4-BE49-F238E27FC236}">
                <a16:creationId xmlns:a16="http://schemas.microsoft.com/office/drawing/2014/main" id="{E2711503-BF17-4F86-A93D-B03242E88BAB}"/>
              </a:ext>
            </a:extLst>
          </p:cNvPr>
          <p:cNvSpPr>
            <a:spLocks noGrp="1"/>
          </p:cNvSpPr>
          <p:nvPr>
            <p:ph type="title"/>
          </p:nvPr>
        </p:nvSpPr>
        <p:spPr>
          <a:xfrm>
            <a:off x="953376" y="585155"/>
            <a:ext cx="10204198" cy="445813"/>
          </a:xfrm>
          <a:prstGeom prst="rect">
            <a:avLst/>
          </a:prstGeom>
        </p:spPr>
        <p:txBody>
          <a:bodyPr>
            <a:noAutofit/>
          </a:bodyPr>
          <a:lstStyle>
            <a:lvl1pPr>
              <a:defRPr>
                <a:solidFill>
                  <a:schemeClr val="tx1"/>
                </a:solidFill>
              </a:defRPr>
            </a:lvl1pPr>
          </a:lstStyle>
          <a:p>
            <a:r>
              <a:rPr lang="fr-FR"/>
              <a:t>Modifiez le style du titre</a:t>
            </a:r>
            <a:endParaRPr lang="en-US" dirty="0"/>
          </a:p>
        </p:txBody>
      </p:sp>
      <p:sp>
        <p:nvSpPr>
          <p:cNvPr id="14" name="Espace réservé du texte 13">
            <a:extLst>
              <a:ext uri="{FF2B5EF4-FFF2-40B4-BE49-F238E27FC236}">
                <a16:creationId xmlns:a16="http://schemas.microsoft.com/office/drawing/2014/main" id="{5FBF57AF-D44E-4A3F-8988-D5AF46CE65F7}"/>
              </a:ext>
            </a:extLst>
          </p:cNvPr>
          <p:cNvSpPr>
            <a:spLocks noGrp="1"/>
          </p:cNvSpPr>
          <p:nvPr>
            <p:ph type="body" sz="quarter" idx="13"/>
          </p:nvPr>
        </p:nvSpPr>
        <p:spPr>
          <a:xfrm>
            <a:off x="7948276" y="1666654"/>
            <a:ext cx="3209298" cy="4063220"/>
          </a:xfrm>
          <a:prstGeom prst="rect">
            <a:avLst/>
          </a:prstGeom>
        </p:spPr>
        <p:txBody>
          <a:bodyPr anchor="b">
            <a:noAutofit/>
          </a:bodyPr>
          <a:lstStyle>
            <a:lvl1pPr>
              <a:lnSpc>
                <a:spcPct val="140000"/>
              </a:lnSpc>
              <a:defRPr sz="1143" b="1">
                <a:solidFill>
                  <a:schemeClr val="tx2"/>
                </a:solidFill>
              </a:defRPr>
            </a:lvl1pPr>
            <a:lvl2pPr>
              <a:lnSpc>
                <a:spcPct val="140000"/>
              </a:lnSpc>
              <a:defRPr sz="1143" b="0">
                <a:solidFill>
                  <a:schemeClr val="tx2"/>
                </a:solidFill>
              </a:defRPr>
            </a:lvl2pPr>
            <a:lvl3pPr>
              <a:defRPr sz="1143" b="1"/>
            </a:lvl3pPr>
            <a:lvl4pPr>
              <a:defRPr sz="1143" b="1"/>
            </a:lvl4pPr>
            <a:lvl5pPr>
              <a:defRPr sz="1143" b="1"/>
            </a:lvl5pPr>
          </a:lstStyle>
          <a:p>
            <a:pPr lvl="0"/>
            <a:r>
              <a:rPr lang="fr-FR"/>
              <a:t>Modifier les styles du texte du masque</a:t>
            </a:r>
          </a:p>
          <a:p>
            <a:pPr lvl="1"/>
            <a:r>
              <a:rPr lang="fr-FR"/>
              <a:t>Deuxième niveau</a:t>
            </a:r>
          </a:p>
        </p:txBody>
      </p:sp>
      <p:sp>
        <p:nvSpPr>
          <p:cNvPr id="16" name="Espace réservé pour une image  15">
            <a:extLst>
              <a:ext uri="{FF2B5EF4-FFF2-40B4-BE49-F238E27FC236}">
                <a16:creationId xmlns:a16="http://schemas.microsoft.com/office/drawing/2014/main" id="{BDE08C11-43BD-436A-911D-E9FCABF5FB1E}"/>
              </a:ext>
            </a:extLst>
          </p:cNvPr>
          <p:cNvSpPr>
            <a:spLocks noGrp="1"/>
          </p:cNvSpPr>
          <p:nvPr>
            <p:ph type="pic" sz="quarter" idx="14"/>
          </p:nvPr>
        </p:nvSpPr>
        <p:spPr>
          <a:xfrm>
            <a:off x="1040664" y="1666653"/>
            <a:ext cx="6508442" cy="4019171"/>
          </a:xfrm>
          <a:prstGeom prst="rect">
            <a:avLst/>
          </a:prstGeom>
          <a:solidFill>
            <a:schemeClr val="tx2">
              <a:lumMod val="20000"/>
              <a:lumOff val="80000"/>
            </a:schemeClr>
          </a:solidFill>
        </p:spPr>
        <p:txBody>
          <a:bodyPr anchor="ctr">
            <a:noAutofit/>
          </a:bodyPr>
          <a:lstStyle>
            <a:lvl1pPr algn="ctr">
              <a:defRPr sz="1334">
                <a:solidFill>
                  <a:schemeClr val="tx1"/>
                </a:solidFill>
              </a:defRPr>
            </a:lvl1pPr>
          </a:lstStyle>
          <a:p>
            <a:r>
              <a:rPr lang="fr-FR"/>
              <a:t>Cliquez sur l'icône pour ajouter une image</a:t>
            </a:r>
          </a:p>
        </p:txBody>
      </p:sp>
    </p:spTree>
    <p:extLst>
      <p:ext uri="{BB962C8B-B14F-4D97-AF65-F5344CB8AC3E}">
        <p14:creationId xmlns:p14="http://schemas.microsoft.com/office/powerpoint/2010/main" val="2510933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16" name="Espace réservé pour une image  15">
            <a:extLst>
              <a:ext uri="{FF2B5EF4-FFF2-40B4-BE49-F238E27FC236}">
                <a16:creationId xmlns:a16="http://schemas.microsoft.com/office/drawing/2014/main" id="{BDE08C11-43BD-436A-911D-E9FCABF5FB1E}"/>
              </a:ext>
            </a:extLst>
          </p:cNvPr>
          <p:cNvSpPr>
            <a:spLocks noGrp="1"/>
          </p:cNvSpPr>
          <p:nvPr>
            <p:ph type="pic" sz="quarter" idx="14"/>
          </p:nvPr>
        </p:nvSpPr>
        <p:spPr>
          <a:xfrm>
            <a:off x="1064706" y="679007"/>
            <a:ext cx="10092868" cy="5452363"/>
          </a:xfrm>
          <a:prstGeom prst="rect">
            <a:avLst/>
          </a:prstGeom>
          <a:solidFill>
            <a:schemeClr val="tx2">
              <a:lumMod val="20000"/>
              <a:lumOff val="80000"/>
            </a:schemeClr>
          </a:solidFill>
        </p:spPr>
        <p:txBody>
          <a:bodyPr anchor="ctr">
            <a:noAutofit/>
          </a:bodyPr>
          <a:lstStyle>
            <a:lvl1pPr algn="ctr">
              <a:defRPr sz="1334">
                <a:solidFill>
                  <a:schemeClr val="tx1"/>
                </a:solidFill>
              </a:defRPr>
            </a:lvl1pPr>
          </a:lstStyle>
          <a:p>
            <a:r>
              <a:rPr lang="fr-FR"/>
              <a:t>Cliquez sur l'icône pour ajouter une image</a:t>
            </a:r>
          </a:p>
        </p:txBody>
      </p:sp>
    </p:spTree>
    <p:extLst>
      <p:ext uri="{BB962C8B-B14F-4D97-AF65-F5344CB8AC3E}">
        <p14:creationId xmlns:p14="http://schemas.microsoft.com/office/powerpoint/2010/main" val="2917144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bg1"/>
        </a:solidFill>
        <a:effectLst/>
      </p:bgPr>
    </p:bg>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44D6EA06-3516-8C4B-A15E-40124921DD73}"/>
              </a:ext>
            </a:extLst>
          </p:cNvPr>
          <p:cNvGrpSpPr/>
          <p:nvPr userDrawn="1"/>
        </p:nvGrpSpPr>
        <p:grpSpPr>
          <a:xfrm>
            <a:off x="-4179" y="26307"/>
            <a:ext cx="12206368" cy="6831693"/>
            <a:chOff x="15498" y="27616"/>
            <a:chExt cx="9113004" cy="5108135"/>
          </a:xfrm>
        </p:grpSpPr>
        <p:pic>
          <p:nvPicPr>
            <p:cNvPr id="6" name="Graphique 5">
              <a:extLst>
                <a:ext uri="{FF2B5EF4-FFF2-40B4-BE49-F238E27FC236}">
                  <a16:creationId xmlns:a16="http://schemas.microsoft.com/office/drawing/2014/main" id="{42673563-3B13-EB46-AA25-EC124C6E8B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498" y="2786137"/>
              <a:ext cx="4056888" cy="2349614"/>
            </a:xfrm>
            <a:prstGeom prst="rect">
              <a:avLst/>
            </a:prstGeom>
          </p:spPr>
        </p:pic>
        <p:pic>
          <p:nvPicPr>
            <p:cNvPr id="7" name="Graphique 6">
              <a:extLst>
                <a:ext uri="{FF2B5EF4-FFF2-40B4-BE49-F238E27FC236}">
                  <a16:creationId xmlns:a16="http://schemas.microsoft.com/office/drawing/2014/main" id="{F48D9CDF-CD8B-B345-8D7E-E410E30EE15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339391" y="27616"/>
              <a:ext cx="2789111" cy="3414547"/>
            </a:xfrm>
            <a:prstGeom prst="rect">
              <a:avLst/>
            </a:prstGeom>
          </p:spPr>
        </p:pic>
        <p:pic>
          <p:nvPicPr>
            <p:cNvPr id="8" name="Graphique 7">
              <a:extLst>
                <a:ext uri="{FF2B5EF4-FFF2-40B4-BE49-F238E27FC236}">
                  <a16:creationId xmlns:a16="http://schemas.microsoft.com/office/drawing/2014/main" id="{AD8F9493-CCE6-7040-AF03-9E2F4FC8D4B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381565" y="86906"/>
              <a:ext cx="4411866" cy="4969688"/>
            </a:xfrm>
            <a:prstGeom prst="rect">
              <a:avLst/>
            </a:prstGeom>
          </p:spPr>
        </p:pic>
      </p:grpSp>
      <p:grpSp>
        <p:nvGrpSpPr>
          <p:cNvPr id="21" name="Groupe 20">
            <a:extLst>
              <a:ext uri="{FF2B5EF4-FFF2-40B4-BE49-F238E27FC236}">
                <a16:creationId xmlns:a16="http://schemas.microsoft.com/office/drawing/2014/main" id="{D9C01C59-3481-C747-AB15-755BD3316A72}"/>
              </a:ext>
            </a:extLst>
          </p:cNvPr>
          <p:cNvGrpSpPr/>
          <p:nvPr userDrawn="1"/>
        </p:nvGrpSpPr>
        <p:grpSpPr>
          <a:xfrm>
            <a:off x="4674863" y="3078625"/>
            <a:ext cx="2926059" cy="784825"/>
            <a:chOff x="4798484" y="1672827"/>
            <a:chExt cx="3067028" cy="823885"/>
          </a:xfrm>
        </p:grpSpPr>
        <p:pic>
          <p:nvPicPr>
            <p:cNvPr id="16" name="Graphique 15">
              <a:extLst>
                <a:ext uri="{FF2B5EF4-FFF2-40B4-BE49-F238E27FC236}">
                  <a16:creationId xmlns:a16="http://schemas.microsoft.com/office/drawing/2014/main" id="{CD9E23F4-A3BC-4F42-9CFE-F2B781E6B115}"/>
                </a:ext>
              </a:extLst>
            </p:cNvPr>
            <p:cNvPicPr>
              <a:picLocks noChangeAspect="1"/>
            </p:cNvPicPr>
            <p:nvPr userDrawn="1"/>
          </p:nvPicPr>
          <p:blipFill rotWithShape="1">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rcRect b="52852"/>
            <a:stretch/>
          </p:blipFill>
          <p:spPr>
            <a:xfrm>
              <a:off x="4798484" y="1672827"/>
              <a:ext cx="2964646" cy="338853"/>
            </a:xfrm>
            <a:prstGeom prst="rect">
              <a:avLst/>
            </a:prstGeom>
          </p:spPr>
        </p:pic>
        <p:grpSp>
          <p:nvGrpSpPr>
            <p:cNvPr id="13" name="Groupe 12">
              <a:extLst>
                <a:ext uri="{FF2B5EF4-FFF2-40B4-BE49-F238E27FC236}">
                  <a16:creationId xmlns:a16="http://schemas.microsoft.com/office/drawing/2014/main" id="{9DC0DADB-66AA-9E41-A19D-E7FA0FED3C80}"/>
                </a:ext>
              </a:extLst>
            </p:cNvPr>
            <p:cNvGrpSpPr/>
            <p:nvPr userDrawn="1"/>
          </p:nvGrpSpPr>
          <p:grpSpPr>
            <a:xfrm>
              <a:off x="4806958" y="2071908"/>
              <a:ext cx="3058554" cy="424804"/>
              <a:chOff x="4906987" y="2665852"/>
              <a:chExt cx="1899122" cy="263771"/>
            </a:xfrm>
          </p:grpSpPr>
          <p:sp>
            <p:nvSpPr>
              <p:cNvPr id="17" name="Freeform 5">
                <a:hlinkClick r:id="rId10"/>
                <a:extLst>
                  <a:ext uri="{FF2B5EF4-FFF2-40B4-BE49-F238E27FC236}">
                    <a16:creationId xmlns:a16="http://schemas.microsoft.com/office/drawing/2014/main" id="{2AECF7A4-C45F-2E46-B3B7-6C9759791B73}"/>
                  </a:ext>
                </a:extLst>
              </p:cNvPr>
              <p:cNvSpPr>
                <a:spLocks/>
              </p:cNvSpPr>
              <p:nvPr userDrawn="1"/>
            </p:nvSpPr>
            <p:spPr bwMode="auto">
              <a:xfrm>
                <a:off x="4906987" y="2707332"/>
                <a:ext cx="247073" cy="201188"/>
              </a:xfrm>
              <a:custGeom>
                <a:avLst/>
                <a:gdLst>
                  <a:gd name="T0" fmla="*/ 77 w 77"/>
                  <a:gd name="T1" fmla="*/ 7 h 62"/>
                  <a:gd name="T2" fmla="*/ 68 w 77"/>
                  <a:gd name="T3" fmla="*/ 9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4 w 77"/>
                  <a:gd name="T17" fmla="*/ 10 h 62"/>
                  <a:gd name="T18" fmla="*/ 11 w 77"/>
                  <a:gd name="T19" fmla="*/ 23 h 62"/>
                  <a:gd name="T20" fmla="*/ 3 w 77"/>
                  <a:gd name="T21" fmla="*/ 21 h 62"/>
                  <a:gd name="T22" fmla="*/ 3 w 77"/>
                  <a:gd name="T23" fmla="*/ 22 h 62"/>
                  <a:gd name="T24" fmla="*/ 16 w 77"/>
                  <a:gd name="T25" fmla="*/ 37 h 62"/>
                  <a:gd name="T26" fmla="*/ 12 w 77"/>
                  <a:gd name="T27" fmla="*/ 38 h 62"/>
                  <a:gd name="T28" fmla="*/ 9 w 77"/>
                  <a:gd name="T29" fmla="*/ 37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9"/>
                    </a:cubicBezTo>
                    <a:cubicBezTo>
                      <a:pt x="71" y="8"/>
                      <a:pt x="73" y="4"/>
                      <a:pt x="75" y="1"/>
                    </a:cubicBezTo>
                    <a:cubicBezTo>
                      <a:pt x="71"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4" y="8"/>
                      <a:pt x="4" y="10"/>
                    </a:cubicBezTo>
                    <a:cubicBezTo>
                      <a:pt x="4" y="16"/>
                      <a:pt x="6" y="21"/>
                      <a:pt x="11" y="23"/>
                    </a:cubicBezTo>
                    <a:cubicBezTo>
                      <a:pt x="8" y="23"/>
                      <a:pt x="6" y="23"/>
                      <a:pt x="3" y="21"/>
                    </a:cubicBezTo>
                    <a:cubicBezTo>
                      <a:pt x="3" y="22"/>
                      <a:pt x="3" y="22"/>
                      <a:pt x="3" y="22"/>
                    </a:cubicBezTo>
                    <a:cubicBezTo>
                      <a:pt x="3" y="29"/>
                      <a:pt x="9" y="36"/>
                      <a:pt x="16" y="37"/>
                    </a:cubicBezTo>
                    <a:cubicBezTo>
                      <a:pt x="15" y="37"/>
                      <a:pt x="13" y="38"/>
                      <a:pt x="12" y="38"/>
                    </a:cubicBezTo>
                    <a:cubicBezTo>
                      <a:pt x="11" y="38"/>
                      <a:pt x="10" y="37"/>
                      <a:pt x="9" y="37"/>
                    </a:cubicBezTo>
                    <a:cubicBezTo>
                      <a:pt x="11" y="43"/>
                      <a:pt x="17" y="48"/>
                      <a:pt x="24" y="48"/>
                    </a:cubicBezTo>
                    <a:cubicBezTo>
                      <a:pt x="18" y="52"/>
                      <a:pt x="11" y="55"/>
                      <a:pt x="4" y="55"/>
                    </a:cubicBezTo>
                    <a:cubicBezTo>
                      <a:pt x="3" y="55"/>
                      <a:pt x="2" y="55"/>
                      <a:pt x="0" y="55"/>
                    </a:cubicBezTo>
                    <a:cubicBezTo>
                      <a:pt x="7" y="59"/>
                      <a:pt x="16" y="62"/>
                      <a:pt x="24" y="62"/>
                    </a:cubicBezTo>
                    <a:cubicBezTo>
                      <a:pt x="53" y="62"/>
                      <a:pt x="69" y="38"/>
                      <a:pt x="69" y="17"/>
                    </a:cubicBezTo>
                    <a:cubicBezTo>
                      <a:pt x="69" y="16"/>
                      <a:pt x="69" y="16"/>
                      <a:pt x="69" y="15"/>
                    </a:cubicBezTo>
                    <a:cubicBezTo>
                      <a:pt x="72" y="13"/>
                      <a:pt x="75" y="10"/>
                      <a:pt x="77" y="7"/>
                    </a:cubicBezTo>
                  </a:path>
                </a:pathLst>
              </a:custGeom>
              <a:solidFill>
                <a:schemeClr val="tx1"/>
              </a:solidFill>
              <a:ln w="3175">
                <a:noFill/>
              </a:ln>
            </p:spPr>
            <p:txBody>
              <a:bodyPr vert="horz" wrap="square" lIns="91440" tIns="45720" rIns="91440" bIns="45720" numCol="1" anchor="t" anchorCtr="0" compatLnSpc="1">
                <a:prstTxWarp prst="textNoShape">
                  <a:avLst/>
                </a:prstTxWarp>
              </a:bodyPr>
              <a:lstStyle/>
              <a:p>
                <a:endParaRPr lang="fr-FR" sz="1715"/>
              </a:p>
            </p:txBody>
          </p:sp>
          <p:cxnSp>
            <p:nvCxnSpPr>
              <p:cNvPr id="18" name="Connecteur droit 17">
                <a:extLst>
                  <a:ext uri="{FF2B5EF4-FFF2-40B4-BE49-F238E27FC236}">
                    <a16:creationId xmlns:a16="http://schemas.microsoft.com/office/drawing/2014/main" id="{68FEDCEB-FA98-3E4B-842C-3DF0F44830D7}"/>
                  </a:ext>
                </a:extLst>
              </p:cNvPr>
              <p:cNvCxnSpPr/>
              <p:nvPr userDrawn="1"/>
            </p:nvCxnSpPr>
            <p:spPr>
              <a:xfrm>
                <a:off x="5634215" y="2693043"/>
                <a:ext cx="0" cy="23658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A5194D6F-1C6C-A142-A894-0DB73D446EA8}"/>
                  </a:ext>
                </a:extLst>
              </p:cNvPr>
              <p:cNvSpPr txBox="1"/>
              <p:nvPr userDrawn="1"/>
            </p:nvSpPr>
            <p:spPr>
              <a:xfrm>
                <a:off x="5708424" y="2665852"/>
                <a:ext cx="1097685" cy="252000"/>
              </a:xfrm>
              <a:prstGeom prst="rect">
                <a:avLst/>
              </a:prstGeom>
              <a:noFill/>
            </p:spPr>
            <p:txBody>
              <a:bodyPr wrap="none" rtlCol="0" anchor="ctr">
                <a:noAutofit/>
              </a:bodyPr>
              <a:lstStyle/>
              <a:p>
                <a:r>
                  <a:rPr lang="fr-FR" sz="1429" b="0" kern="0" spc="19" baseline="0" dirty="0">
                    <a:solidFill>
                      <a:schemeClr val="tx2"/>
                    </a:solidFill>
                  </a:rPr>
                  <a:t>@BanqueDesTerr</a:t>
                </a:r>
              </a:p>
            </p:txBody>
          </p:sp>
          <p:pic>
            <p:nvPicPr>
              <p:cNvPr id="20" name="Graphique 19">
                <a:extLst>
                  <a:ext uri="{FF2B5EF4-FFF2-40B4-BE49-F238E27FC236}">
                    <a16:creationId xmlns:a16="http://schemas.microsoft.com/office/drawing/2014/main" id="{35BDCDCF-D47F-6F44-87E3-04DC63490126}"/>
                  </a:ext>
                </a:extLst>
              </p:cNvPr>
              <p:cNvPicPr>
                <a:picLocks noChangeAspect="1"/>
              </p:cNvPicPr>
              <p:nvPr userDrawn="1"/>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269447" y="2696547"/>
                <a:ext cx="222758" cy="222758"/>
              </a:xfrm>
              <a:prstGeom prst="rect">
                <a:avLst/>
              </a:prstGeom>
            </p:spPr>
          </p:pic>
        </p:grpSp>
      </p:grpSp>
    </p:spTree>
    <p:extLst>
      <p:ext uri="{BB962C8B-B14F-4D97-AF65-F5344CB8AC3E}">
        <p14:creationId xmlns:p14="http://schemas.microsoft.com/office/powerpoint/2010/main" val="39700189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4_Texte" userDrawn="1">
  <p:cSld name="8_Texte">
    <p:spTree>
      <p:nvGrpSpPr>
        <p:cNvPr id="1" name="Shape 82"/>
        <p:cNvGrpSpPr/>
        <p:nvPr/>
      </p:nvGrpSpPr>
      <p:grpSpPr>
        <a:xfrm>
          <a:off x="0" y="0"/>
          <a:ext cx="0" cy="0"/>
          <a:chOff x="0" y="0"/>
          <a:chExt cx="0" cy="0"/>
        </a:xfrm>
      </p:grpSpPr>
      <p:pic>
        <p:nvPicPr>
          <p:cNvPr id="6" name="Image 5" descr="Une image contenant capture d’écran, bleu vert, conception&#10;&#10;Description générée automatiquement">
            <a:extLst>
              <a:ext uri="{FF2B5EF4-FFF2-40B4-BE49-F238E27FC236}">
                <a16:creationId xmlns:a16="http://schemas.microsoft.com/office/drawing/2014/main" id="{FB4A8FD8-A29D-DA51-C969-D3C64EF303E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7526" r="17755" b="20"/>
          <a:stretch/>
        </p:blipFill>
        <p:spPr>
          <a:xfrm>
            <a:off x="2710543" y="0"/>
            <a:ext cx="9481457" cy="6858000"/>
          </a:xfrm>
          <a:prstGeom prst="rect">
            <a:avLst/>
          </a:prstGeom>
        </p:spPr>
      </p:pic>
      <p:sp>
        <p:nvSpPr>
          <p:cNvPr id="4" name="Footer Placeholder 7">
            <a:extLst>
              <a:ext uri="{FF2B5EF4-FFF2-40B4-BE49-F238E27FC236}">
                <a16:creationId xmlns:a16="http://schemas.microsoft.com/office/drawing/2014/main" id="{8A63F173-6019-E6FB-B56C-4A8DBFB1C358}"/>
              </a:ext>
            </a:extLst>
          </p:cNvPr>
          <p:cNvSpPr>
            <a:spLocks noGrp="1"/>
          </p:cNvSpPr>
          <p:nvPr>
            <p:ph type="ftr" sz="quarter" idx="11"/>
          </p:nvPr>
        </p:nvSpPr>
        <p:spPr>
          <a:xfrm>
            <a:off x="5941744" y="6209544"/>
            <a:ext cx="4808348" cy="171466"/>
          </a:xfrm>
        </p:spPr>
        <p:txBody>
          <a:bodyPr>
            <a:noAutofit/>
          </a:bodyPr>
          <a:lstStyle/>
          <a:p>
            <a:r>
              <a:rPr lang="fr-FR"/>
              <a:t>Nom de la présentation et la date</a:t>
            </a:r>
          </a:p>
        </p:txBody>
      </p:sp>
      <p:sp>
        <p:nvSpPr>
          <p:cNvPr id="5" name="Slide Number Placeholder 8">
            <a:extLst>
              <a:ext uri="{FF2B5EF4-FFF2-40B4-BE49-F238E27FC236}">
                <a16:creationId xmlns:a16="http://schemas.microsoft.com/office/drawing/2014/main" id="{C606B6D4-E6B9-E12F-F4BB-47D8633B2264}"/>
              </a:ext>
            </a:extLst>
          </p:cNvPr>
          <p:cNvSpPr>
            <a:spLocks noGrp="1"/>
          </p:cNvSpPr>
          <p:nvPr>
            <p:ph type="sldNum" sz="quarter" idx="12"/>
          </p:nvPr>
        </p:nvSpPr>
        <p:spPr>
          <a:xfrm>
            <a:off x="10805044" y="6209544"/>
            <a:ext cx="353757" cy="171466"/>
          </a:xfrm>
        </p:spPr>
        <p:txBody>
          <a:bodyPr>
            <a:noAutofit/>
          </a:bodyPr>
          <a:lstStyle/>
          <a:p>
            <a:fld id="{FF67EF60-D3B0-409C-88CD-C39F952AE724}" type="slidenum">
              <a:rPr lang="fr-FR" smtClean="0"/>
              <a:t>‹N°›</a:t>
            </a:fld>
            <a:endParaRPr lang="fr-FR"/>
          </a:p>
        </p:txBody>
      </p:sp>
      <p:cxnSp>
        <p:nvCxnSpPr>
          <p:cNvPr id="7" name="Connecteur droit 6">
            <a:extLst>
              <a:ext uri="{FF2B5EF4-FFF2-40B4-BE49-F238E27FC236}">
                <a16:creationId xmlns:a16="http://schemas.microsoft.com/office/drawing/2014/main" id="{CDE7B6D3-CEF8-2010-E5E1-84878AB363E1}"/>
              </a:ext>
            </a:extLst>
          </p:cNvPr>
          <p:cNvCxnSpPr>
            <a:cxnSpLocks/>
          </p:cNvCxnSpPr>
          <p:nvPr userDrawn="1"/>
        </p:nvCxnSpPr>
        <p:spPr>
          <a:xfrm>
            <a:off x="1049118" y="6072293"/>
            <a:ext cx="2333746"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6547F579-94BB-241B-F19A-41F54F5B9405}"/>
              </a:ext>
            </a:extLst>
          </p:cNvPr>
          <p:cNvCxnSpPr>
            <a:cxnSpLocks/>
          </p:cNvCxnSpPr>
          <p:nvPr userDrawn="1"/>
        </p:nvCxnSpPr>
        <p:spPr>
          <a:xfrm>
            <a:off x="3460408" y="6072293"/>
            <a:ext cx="728968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A70C4D60-6FA1-1CFF-85F2-56D1950777F2}"/>
              </a:ext>
            </a:extLst>
          </p:cNvPr>
          <p:cNvCxnSpPr/>
          <p:nvPr userDrawn="1"/>
        </p:nvCxnSpPr>
        <p:spPr>
          <a:xfrm>
            <a:off x="10805044" y="6072293"/>
            <a:ext cx="353757"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D54130C9-7303-30AA-F4BF-378A3908F6B1}"/>
              </a:ext>
            </a:extLst>
          </p:cNvPr>
          <p:cNvSpPr>
            <a:spLocks noGrp="1"/>
          </p:cNvSpPr>
          <p:nvPr>
            <p:ph type="body" idx="1" hasCustomPrompt="1"/>
          </p:nvPr>
        </p:nvSpPr>
        <p:spPr>
          <a:xfrm>
            <a:off x="1041814" y="876452"/>
            <a:ext cx="9069486" cy="249299"/>
          </a:xfrm>
          <a:prstGeom prst="rect">
            <a:avLst/>
          </a:prstGeom>
        </p:spPr>
        <p:txBody>
          <a:bodyPr wrap="square" lIns="0" tIns="0" rIns="0" bIns="0" anchor="t">
            <a:spAutoFit/>
          </a:bodyPr>
          <a:lstStyle>
            <a:lvl1pPr marL="0" indent="0">
              <a:buNone/>
              <a:defRPr sz="1800"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11" name="Title 1">
            <a:extLst>
              <a:ext uri="{FF2B5EF4-FFF2-40B4-BE49-F238E27FC236}">
                <a16:creationId xmlns:a16="http://schemas.microsoft.com/office/drawing/2014/main" id="{A66DAA2F-0DC2-5E4A-89A2-3F606DEC6205}"/>
              </a:ext>
            </a:extLst>
          </p:cNvPr>
          <p:cNvSpPr>
            <a:spLocks noGrp="1"/>
          </p:cNvSpPr>
          <p:nvPr>
            <p:ph type="title"/>
          </p:nvPr>
        </p:nvSpPr>
        <p:spPr>
          <a:xfrm>
            <a:off x="1041814" y="350800"/>
            <a:ext cx="9069486" cy="443198"/>
          </a:xfrm>
          <a:prstGeom prst="rect">
            <a:avLst/>
          </a:prstGeom>
        </p:spPr>
        <p:txBody>
          <a:bodyPr wrap="square" lIns="0" tIns="0" rIns="0" bIns="0">
            <a:spAutoFit/>
          </a:bodyPr>
          <a:lstStyle>
            <a:lvl1pPr>
              <a:defRPr sz="3200">
                <a:solidFill>
                  <a:schemeClr val="tx1"/>
                </a:solidFill>
              </a:defRPr>
            </a:lvl1pPr>
          </a:lstStyle>
          <a:p>
            <a:r>
              <a:rPr lang="fr-FR" dirty="0"/>
              <a:t>Modifiez le style du titre</a:t>
            </a:r>
            <a:endParaRPr lang="en-US" dirty="0"/>
          </a:p>
        </p:txBody>
      </p:sp>
    </p:spTree>
    <p:extLst>
      <p:ext uri="{BB962C8B-B14F-4D97-AF65-F5344CB8AC3E}">
        <p14:creationId xmlns:p14="http://schemas.microsoft.com/office/powerpoint/2010/main" val="12808783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Text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noAutofit/>
          </a:bodyPr>
          <a:lstStyle/>
          <a:p>
            <a:r>
              <a:rPr lang="fr-FR"/>
              <a:t>Nom de la présentation et la date</a:t>
            </a:r>
          </a:p>
        </p:txBody>
      </p:sp>
      <p:sp>
        <p:nvSpPr>
          <p:cNvPr id="9" name="Slide Number Placeholder 8"/>
          <p:cNvSpPr>
            <a:spLocks noGrp="1"/>
          </p:cNvSpPr>
          <p:nvPr>
            <p:ph type="sldNum" sz="quarter" idx="12"/>
          </p:nvPr>
        </p:nvSpPr>
        <p:spPr/>
        <p:txBody>
          <a:bodyPr>
            <a:noAutofit/>
          </a:bodyPr>
          <a:lstStyle/>
          <a:p>
            <a:fld id="{FF67EF60-D3B0-409C-88CD-C39F952AE724}" type="slidenum">
              <a:rPr lang="fr-FR" smtClean="0"/>
              <a:t>‹N°›</a:t>
            </a:fld>
            <a:endParaRPr lang="fr-FR"/>
          </a:p>
        </p:txBody>
      </p:sp>
      <p:sp>
        <p:nvSpPr>
          <p:cNvPr id="5" name="Text Placeholder 2">
            <a:extLst>
              <a:ext uri="{FF2B5EF4-FFF2-40B4-BE49-F238E27FC236}">
                <a16:creationId xmlns:a16="http://schemas.microsoft.com/office/drawing/2014/main" id="{CB9B633B-A881-41BE-67A3-1A6E208D00A9}"/>
              </a:ext>
            </a:extLst>
          </p:cNvPr>
          <p:cNvSpPr>
            <a:spLocks noGrp="1"/>
          </p:cNvSpPr>
          <p:nvPr>
            <p:ph type="body" idx="1" hasCustomPrompt="1"/>
          </p:nvPr>
        </p:nvSpPr>
        <p:spPr>
          <a:xfrm>
            <a:off x="1041814" y="876452"/>
            <a:ext cx="9069486" cy="249299"/>
          </a:xfrm>
          <a:prstGeom prst="rect">
            <a:avLst/>
          </a:prstGeom>
        </p:spPr>
        <p:txBody>
          <a:bodyPr wrap="square" lIns="0" tIns="0" rIns="0" bIns="0" anchor="t">
            <a:spAutoFit/>
          </a:bodyPr>
          <a:lstStyle>
            <a:lvl1pPr marL="0" indent="0">
              <a:buNone/>
              <a:defRPr sz="1800" b="1">
                <a:solidFill>
                  <a:schemeClr val="tx2"/>
                </a:solidFill>
              </a:defRPr>
            </a:lvl1pPr>
            <a:lvl2pPr marL="456521" indent="0">
              <a:buNone/>
              <a:defRPr sz="1997" b="1"/>
            </a:lvl2pPr>
            <a:lvl3pPr marL="913042" indent="0">
              <a:buNone/>
              <a:defRPr sz="1798" b="1"/>
            </a:lvl3pPr>
            <a:lvl4pPr marL="1369563" indent="0">
              <a:buNone/>
              <a:defRPr sz="1598" b="1"/>
            </a:lvl4pPr>
            <a:lvl5pPr marL="1826085" indent="0">
              <a:buNone/>
              <a:defRPr sz="1598" b="1"/>
            </a:lvl5pPr>
            <a:lvl6pPr marL="2282606" indent="0">
              <a:buNone/>
              <a:defRPr sz="1598" b="1"/>
            </a:lvl6pPr>
            <a:lvl7pPr marL="2739127" indent="0">
              <a:buNone/>
              <a:defRPr sz="1598" b="1"/>
            </a:lvl7pPr>
            <a:lvl8pPr marL="3195648" indent="0">
              <a:buNone/>
              <a:defRPr sz="1598" b="1"/>
            </a:lvl8pPr>
            <a:lvl9pPr marL="3652169" indent="0">
              <a:buNone/>
              <a:defRPr sz="1598" b="1"/>
            </a:lvl9pPr>
          </a:lstStyle>
          <a:p>
            <a:pPr lvl="0"/>
            <a:r>
              <a:rPr lang="fr-FR" dirty="0"/>
              <a:t>Modifier les styles du texte du masque</a:t>
            </a:r>
          </a:p>
        </p:txBody>
      </p:sp>
      <p:sp>
        <p:nvSpPr>
          <p:cNvPr id="6" name="Title 1">
            <a:extLst>
              <a:ext uri="{FF2B5EF4-FFF2-40B4-BE49-F238E27FC236}">
                <a16:creationId xmlns:a16="http://schemas.microsoft.com/office/drawing/2014/main" id="{584B1B51-E578-E8CE-DC26-A96EFB86360C}"/>
              </a:ext>
            </a:extLst>
          </p:cNvPr>
          <p:cNvSpPr>
            <a:spLocks noGrp="1"/>
          </p:cNvSpPr>
          <p:nvPr>
            <p:ph type="title"/>
          </p:nvPr>
        </p:nvSpPr>
        <p:spPr>
          <a:xfrm>
            <a:off x="1041814" y="350800"/>
            <a:ext cx="9069486" cy="443198"/>
          </a:xfrm>
          <a:prstGeom prst="rect">
            <a:avLst/>
          </a:prstGeom>
        </p:spPr>
        <p:txBody>
          <a:bodyPr wrap="square" lIns="0" tIns="0" rIns="0" bIns="0">
            <a:spAutoFit/>
          </a:bodyPr>
          <a:lstStyle>
            <a:lvl1pPr>
              <a:defRPr sz="3200">
                <a:solidFill>
                  <a:schemeClr val="tx1"/>
                </a:solidFill>
              </a:defRPr>
            </a:lvl1pPr>
          </a:lstStyle>
          <a:p>
            <a:r>
              <a:rPr lang="fr-FR" dirty="0"/>
              <a:t>Modifiez le style du titre</a:t>
            </a:r>
            <a:endParaRPr lang="en-US" dirty="0"/>
          </a:p>
        </p:txBody>
      </p:sp>
    </p:spTree>
    <p:extLst>
      <p:ext uri="{BB962C8B-B14F-4D97-AF65-F5344CB8AC3E}">
        <p14:creationId xmlns:p14="http://schemas.microsoft.com/office/powerpoint/2010/main" val="2432174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Tex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88994D-2E6A-D5AC-EA46-B0483C159F28}"/>
              </a:ext>
            </a:extLst>
          </p:cNvPr>
          <p:cNvSpPr/>
          <p:nvPr userDrawn="1"/>
        </p:nvSpPr>
        <p:spPr>
          <a:xfrm>
            <a:off x="0" y="0"/>
            <a:ext cx="12192000" cy="68580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3799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5941744" y="6377974"/>
            <a:ext cx="4808348" cy="171466"/>
          </a:xfrm>
          <a:prstGeom prst="rect">
            <a:avLst/>
          </a:prstGeom>
        </p:spPr>
        <p:txBody>
          <a:bodyPr vert="horz" lIns="0" tIns="0" rIns="108000" bIns="0" rtlCol="0" anchor="ctr">
            <a:noAutofit/>
          </a:bodyPr>
          <a:lstStyle>
            <a:lvl1pPr algn="r">
              <a:defRPr sz="800" b="0">
                <a:solidFill>
                  <a:schemeClr val="tx1"/>
                </a:solidFill>
              </a:defRPr>
            </a:lvl1pPr>
          </a:lstStyle>
          <a:p>
            <a:r>
              <a:rPr lang="fr-FR" dirty="0"/>
              <a:t>Nom de la présentation et la date</a:t>
            </a:r>
          </a:p>
        </p:txBody>
      </p:sp>
      <p:sp>
        <p:nvSpPr>
          <p:cNvPr id="6" name="Slide Number Placeholder 5"/>
          <p:cNvSpPr>
            <a:spLocks noGrp="1"/>
          </p:cNvSpPr>
          <p:nvPr>
            <p:ph type="sldNum" sz="quarter" idx="4"/>
          </p:nvPr>
        </p:nvSpPr>
        <p:spPr>
          <a:xfrm>
            <a:off x="10805044" y="6377974"/>
            <a:ext cx="353757" cy="171466"/>
          </a:xfrm>
          <a:prstGeom prst="rect">
            <a:avLst/>
          </a:prstGeom>
        </p:spPr>
        <p:txBody>
          <a:bodyPr vert="horz" lIns="0" tIns="0" rIns="0" bIns="0" rtlCol="0" anchor="ctr">
            <a:noAutofit/>
          </a:bodyPr>
          <a:lstStyle>
            <a:lvl1pPr algn="r">
              <a:defRPr sz="1048" b="1">
                <a:solidFill>
                  <a:schemeClr val="tx1"/>
                </a:solidFill>
              </a:defRPr>
            </a:lvl1pPr>
          </a:lstStyle>
          <a:p>
            <a:fld id="{FF67EF60-D3B0-409C-88CD-C39F952AE724}" type="slidenum">
              <a:rPr lang="fr-FR" smtClean="0"/>
              <a:pPr/>
              <a:t>‹N°›</a:t>
            </a:fld>
            <a:endParaRPr lang="fr-FR" dirty="0"/>
          </a:p>
        </p:txBody>
      </p:sp>
      <p:cxnSp>
        <p:nvCxnSpPr>
          <p:cNvPr id="10" name="Connecteur droit 9">
            <a:extLst>
              <a:ext uri="{FF2B5EF4-FFF2-40B4-BE49-F238E27FC236}">
                <a16:creationId xmlns:a16="http://schemas.microsoft.com/office/drawing/2014/main" id="{B78710A3-816F-496D-8A45-7384252DA309}"/>
              </a:ext>
            </a:extLst>
          </p:cNvPr>
          <p:cNvCxnSpPr>
            <a:cxnSpLocks/>
          </p:cNvCxnSpPr>
          <p:nvPr userDrawn="1"/>
        </p:nvCxnSpPr>
        <p:spPr>
          <a:xfrm>
            <a:off x="1049118" y="6094285"/>
            <a:ext cx="233374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7ED1FEEF-FE2C-42E5-8EEA-DF13606A43C2}"/>
              </a:ext>
            </a:extLst>
          </p:cNvPr>
          <p:cNvCxnSpPr>
            <a:cxnSpLocks/>
          </p:cNvCxnSpPr>
          <p:nvPr userDrawn="1"/>
        </p:nvCxnSpPr>
        <p:spPr>
          <a:xfrm>
            <a:off x="3460408" y="6094285"/>
            <a:ext cx="728968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6649BB86-C357-484E-8C12-19607C7F8EFA}"/>
              </a:ext>
            </a:extLst>
          </p:cNvPr>
          <p:cNvCxnSpPr/>
          <p:nvPr userDrawn="1"/>
        </p:nvCxnSpPr>
        <p:spPr>
          <a:xfrm>
            <a:off x="10805044" y="6094285"/>
            <a:ext cx="35375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84CABB6B-B893-9644-A9B3-E6E89DCAE5CE}"/>
              </a:ext>
            </a:extLst>
          </p:cNvPr>
          <p:cNvPicPr>
            <a:picLocks noChangeAspect="1"/>
          </p:cNvPicPr>
          <p:nvPr userDrawn="1"/>
        </p:nvPicPr>
        <p:blipFill>
          <a:blip r:embed="rId29"/>
          <a:stretch>
            <a:fillRect/>
          </a:stretch>
        </p:blipFill>
        <p:spPr>
          <a:xfrm>
            <a:off x="1049117" y="6189004"/>
            <a:ext cx="2333746" cy="473643"/>
          </a:xfrm>
          <a:prstGeom prst="rect">
            <a:avLst/>
          </a:prstGeom>
        </p:spPr>
      </p:pic>
    </p:spTree>
    <p:extLst>
      <p:ext uri="{BB962C8B-B14F-4D97-AF65-F5344CB8AC3E}">
        <p14:creationId xmlns:p14="http://schemas.microsoft.com/office/powerpoint/2010/main" val="2470650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702" r:id="rId9"/>
    <p:sldLayoutId id="2147483703"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99" r:id="rId25"/>
    <p:sldLayoutId id="2147483700" r:id="rId26"/>
    <p:sldLayoutId id="2147483701" r:id="rId27"/>
  </p:sldLayoutIdLst>
  <p:hf hdr="0" dt="0"/>
  <p:txStyles>
    <p:titleStyle>
      <a:lvl1pPr algn="l" defTabSz="913042" rtl="0" eaLnBrk="1" latinLnBrk="0" hangingPunct="1">
        <a:lnSpc>
          <a:spcPct val="90000"/>
        </a:lnSpc>
        <a:spcBef>
          <a:spcPct val="0"/>
        </a:spcBef>
        <a:buNone/>
        <a:defRPr sz="2858" b="1" kern="1200">
          <a:solidFill>
            <a:srgbClr val="00B0F0"/>
          </a:solidFill>
          <a:latin typeface="+mj-lt"/>
          <a:ea typeface="+mj-ea"/>
          <a:cs typeface="+mj-cs"/>
        </a:defRPr>
      </a:lvl1pPr>
    </p:titleStyle>
    <p:bodyStyle>
      <a:lvl1pPr marL="0" indent="0" algn="l" defTabSz="913042" rtl="0" eaLnBrk="1" latinLnBrk="0" hangingPunct="1">
        <a:lnSpc>
          <a:spcPct val="90000"/>
        </a:lnSpc>
        <a:spcBef>
          <a:spcPts val="0"/>
        </a:spcBef>
        <a:buFont typeface="Arial" panose="020B0604020202020204" pitchFamily="34" charset="0"/>
        <a:buNone/>
        <a:defRPr sz="2796" kern="1200">
          <a:solidFill>
            <a:srgbClr val="00B0F0"/>
          </a:solidFill>
          <a:latin typeface="+mn-lt"/>
          <a:ea typeface="+mn-ea"/>
          <a:cs typeface="+mn-cs"/>
        </a:defRPr>
      </a:lvl1pPr>
      <a:lvl2pPr marL="0" indent="0" algn="l" defTabSz="913042" rtl="0" eaLnBrk="1" latinLnBrk="0" hangingPunct="1">
        <a:lnSpc>
          <a:spcPct val="90000"/>
        </a:lnSpc>
        <a:spcBef>
          <a:spcPts val="0"/>
        </a:spcBef>
        <a:buFont typeface="Arial" panose="020B0604020202020204" pitchFamily="34" charset="0"/>
        <a:buNone/>
        <a:defRPr sz="2397" kern="1200">
          <a:solidFill>
            <a:srgbClr val="00B0F0"/>
          </a:solidFill>
          <a:latin typeface="+mn-lt"/>
          <a:ea typeface="+mn-ea"/>
          <a:cs typeface="+mn-cs"/>
        </a:defRPr>
      </a:lvl2pPr>
      <a:lvl3pPr marL="0" indent="0" algn="l" defTabSz="913042" rtl="0" eaLnBrk="1" latinLnBrk="0" hangingPunct="1">
        <a:lnSpc>
          <a:spcPct val="90000"/>
        </a:lnSpc>
        <a:spcBef>
          <a:spcPts val="0"/>
        </a:spcBef>
        <a:buFont typeface="Arial" panose="020B0604020202020204" pitchFamily="34" charset="0"/>
        <a:buNone/>
        <a:defRPr sz="1997" kern="1200">
          <a:solidFill>
            <a:srgbClr val="00B0F0"/>
          </a:solidFill>
          <a:latin typeface="+mn-lt"/>
          <a:ea typeface="+mn-ea"/>
          <a:cs typeface="+mn-cs"/>
        </a:defRPr>
      </a:lvl3pPr>
      <a:lvl4pPr marL="0" indent="0" algn="l" defTabSz="913042" rtl="0" eaLnBrk="1" latinLnBrk="0" hangingPunct="1">
        <a:lnSpc>
          <a:spcPct val="90000"/>
        </a:lnSpc>
        <a:spcBef>
          <a:spcPts val="0"/>
        </a:spcBef>
        <a:buFont typeface="Arial" panose="020B0604020202020204" pitchFamily="34" charset="0"/>
        <a:buNone/>
        <a:defRPr sz="1798" kern="1200">
          <a:solidFill>
            <a:srgbClr val="00B0F0"/>
          </a:solidFill>
          <a:latin typeface="+mn-lt"/>
          <a:ea typeface="+mn-ea"/>
          <a:cs typeface="+mn-cs"/>
        </a:defRPr>
      </a:lvl4pPr>
      <a:lvl5pPr marL="0" indent="0" algn="l" defTabSz="913042" rtl="0" eaLnBrk="1" latinLnBrk="0" hangingPunct="1">
        <a:lnSpc>
          <a:spcPct val="90000"/>
        </a:lnSpc>
        <a:spcBef>
          <a:spcPts val="0"/>
        </a:spcBef>
        <a:buFont typeface="Arial" panose="020B0604020202020204" pitchFamily="34" charset="0"/>
        <a:buNone/>
        <a:defRPr sz="1798" kern="1200">
          <a:solidFill>
            <a:srgbClr val="00B0F0"/>
          </a:solidFill>
          <a:latin typeface="+mn-lt"/>
          <a:ea typeface="+mn-ea"/>
          <a:cs typeface="+mn-cs"/>
        </a:defRPr>
      </a:lvl5pPr>
      <a:lvl6pPr marL="2510867" indent="-228261" algn="l" defTabSz="913042" rtl="0" eaLnBrk="1" latinLnBrk="0" hangingPunct="1">
        <a:lnSpc>
          <a:spcPct val="90000"/>
        </a:lnSpc>
        <a:spcBef>
          <a:spcPts val="499"/>
        </a:spcBef>
        <a:buFont typeface="Arial" panose="020B0604020202020204" pitchFamily="34" charset="0"/>
        <a:buChar char="•"/>
        <a:defRPr sz="1798" kern="1200">
          <a:solidFill>
            <a:schemeClr val="tx1"/>
          </a:solidFill>
          <a:latin typeface="+mn-lt"/>
          <a:ea typeface="+mn-ea"/>
          <a:cs typeface="+mn-cs"/>
        </a:defRPr>
      </a:lvl6pPr>
      <a:lvl7pPr marL="2967388" indent="-228261" algn="l" defTabSz="913042" rtl="0" eaLnBrk="1" latinLnBrk="0" hangingPunct="1">
        <a:lnSpc>
          <a:spcPct val="90000"/>
        </a:lnSpc>
        <a:spcBef>
          <a:spcPts val="499"/>
        </a:spcBef>
        <a:buFont typeface="Arial" panose="020B0604020202020204" pitchFamily="34" charset="0"/>
        <a:buChar char="•"/>
        <a:defRPr sz="1798" kern="1200">
          <a:solidFill>
            <a:schemeClr val="tx1"/>
          </a:solidFill>
          <a:latin typeface="+mn-lt"/>
          <a:ea typeface="+mn-ea"/>
          <a:cs typeface="+mn-cs"/>
        </a:defRPr>
      </a:lvl7pPr>
      <a:lvl8pPr marL="3423909" indent="-228261" algn="l" defTabSz="913042" rtl="0" eaLnBrk="1" latinLnBrk="0" hangingPunct="1">
        <a:lnSpc>
          <a:spcPct val="90000"/>
        </a:lnSpc>
        <a:spcBef>
          <a:spcPts val="499"/>
        </a:spcBef>
        <a:buFont typeface="Arial" panose="020B0604020202020204" pitchFamily="34" charset="0"/>
        <a:buChar char="•"/>
        <a:defRPr sz="1798" kern="1200">
          <a:solidFill>
            <a:schemeClr val="tx1"/>
          </a:solidFill>
          <a:latin typeface="+mn-lt"/>
          <a:ea typeface="+mn-ea"/>
          <a:cs typeface="+mn-cs"/>
        </a:defRPr>
      </a:lvl8pPr>
      <a:lvl9pPr marL="3880430" indent="-228261" algn="l" defTabSz="913042" rtl="0" eaLnBrk="1" latinLnBrk="0" hangingPunct="1">
        <a:lnSpc>
          <a:spcPct val="90000"/>
        </a:lnSpc>
        <a:spcBef>
          <a:spcPts val="499"/>
        </a:spcBef>
        <a:buFont typeface="Arial" panose="020B0604020202020204" pitchFamily="34" charset="0"/>
        <a:buChar char="•"/>
        <a:defRPr sz="1798" kern="1200">
          <a:solidFill>
            <a:schemeClr val="tx1"/>
          </a:solidFill>
          <a:latin typeface="+mn-lt"/>
          <a:ea typeface="+mn-ea"/>
          <a:cs typeface="+mn-cs"/>
        </a:defRPr>
      </a:lvl9pPr>
    </p:bodyStyle>
    <p:otherStyle>
      <a:defPPr>
        <a:defRPr lang="en-US"/>
      </a:defPPr>
      <a:lvl1pPr marL="0" algn="l" defTabSz="913042" rtl="0" eaLnBrk="1" latinLnBrk="0" hangingPunct="1">
        <a:defRPr sz="1798" kern="1200">
          <a:solidFill>
            <a:schemeClr val="tx1"/>
          </a:solidFill>
          <a:latin typeface="+mn-lt"/>
          <a:ea typeface="+mn-ea"/>
          <a:cs typeface="+mn-cs"/>
        </a:defRPr>
      </a:lvl1pPr>
      <a:lvl2pPr marL="456521" algn="l" defTabSz="913042" rtl="0" eaLnBrk="1" latinLnBrk="0" hangingPunct="1">
        <a:defRPr sz="1798" kern="1200">
          <a:solidFill>
            <a:schemeClr val="tx1"/>
          </a:solidFill>
          <a:latin typeface="+mn-lt"/>
          <a:ea typeface="+mn-ea"/>
          <a:cs typeface="+mn-cs"/>
        </a:defRPr>
      </a:lvl2pPr>
      <a:lvl3pPr marL="913042" algn="l" defTabSz="913042" rtl="0" eaLnBrk="1" latinLnBrk="0" hangingPunct="1">
        <a:defRPr sz="1798" kern="1200">
          <a:solidFill>
            <a:schemeClr val="tx1"/>
          </a:solidFill>
          <a:latin typeface="+mn-lt"/>
          <a:ea typeface="+mn-ea"/>
          <a:cs typeface="+mn-cs"/>
        </a:defRPr>
      </a:lvl3pPr>
      <a:lvl4pPr marL="1369563" algn="l" defTabSz="913042" rtl="0" eaLnBrk="1" latinLnBrk="0" hangingPunct="1">
        <a:defRPr sz="1798" kern="1200">
          <a:solidFill>
            <a:schemeClr val="tx1"/>
          </a:solidFill>
          <a:latin typeface="+mn-lt"/>
          <a:ea typeface="+mn-ea"/>
          <a:cs typeface="+mn-cs"/>
        </a:defRPr>
      </a:lvl4pPr>
      <a:lvl5pPr marL="1826085" algn="l" defTabSz="913042" rtl="0" eaLnBrk="1" latinLnBrk="0" hangingPunct="1">
        <a:defRPr sz="1798" kern="1200">
          <a:solidFill>
            <a:schemeClr val="tx1"/>
          </a:solidFill>
          <a:latin typeface="+mn-lt"/>
          <a:ea typeface="+mn-ea"/>
          <a:cs typeface="+mn-cs"/>
        </a:defRPr>
      </a:lvl5pPr>
      <a:lvl6pPr marL="2282606" algn="l" defTabSz="913042" rtl="0" eaLnBrk="1" latinLnBrk="0" hangingPunct="1">
        <a:defRPr sz="1798" kern="1200">
          <a:solidFill>
            <a:schemeClr val="tx1"/>
          </a:solidFill>
          <a:latin typeface="+mn-lt"/>
          <a:ea typeface="+mn-ea"/>
          <a:cs typeface="+mn-cs"/>
        </a:defRPr>
      </a:lvl6pPr>
      <a:lvl7pPr marL="2739127" algn="l" defTabSz="913042" rtl="0" eaLnBrk="1" latinLnBrk="0" hangingPunct="1">
        <a:defRPr sz="1798" kern="1200">
          <a:solidFill>
            <a:schemeClr val="tx1"/>
          </a:solidFill>
          <a:latin typeface="+mn-lt"/>
          <a:ea typeface="+mn-ea"/>
          <a:cs typeface="+mn-cs"/>
        </a:defRPr>
      </a:lvl7pPr>
      <a:lvl8pPr marL="3195648" algn="l" defTabSz="913042" rtl="0" eaLnBrk="1" latinLnBrk="0" hangingPunct="1">
        <a:defRPr sz="1798" kern="1200">
          <a:solidFill>
            <a:schemeClr val="tx1"/>
          </a:solidFill>
          <a:latin typeface="+mn-lt"/>
          <a:ea typeface="+mn-ea"/>
          <a:cs typeface="+mn-cs"/>
        </a:defRPr>
      </a:lvl8pPr>
      <a:lvl9pPr marL="3652169" algn="l" defTabSz="913042"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48.svg"/><Relationship Id="rId11" Type="http://schemas.openxmlformats.org/officeDocument/2006/relationships/image" Target="../media/image53.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slides/_rels/slide5.xml.rels><?xml version="1.0" encoding="UTF-8" standalone="yes"?>
<Relationships xmlns="http://schemas.openxmlformats.org/package/2006/relationships"><Relationship Id="rId3" Type="http://schemas.openxmlformats.org/officeDocument/2006/relationships/hyperlink" Target="mailto:olivier.delesalle@caissedesdepots.fr" TargetMode="External"/><Relationship Id="rId2" Type="http://schemas.openxmlformats.org/officeDocument/2006/relationships/hyperlink" Target="mailto:christian.moutton@caissedesdepots.fr" TargetMode="External"/><Relationship Id="rId1" Type="http://schemas.openxmlformats.org/officeDocument/2006/relationships/slideLayout" Target="../slideLayouts/slideLayout24.xml"/><Relationship Id="rId6" Type="http://schemas.openxmlformats.org/officeDocument/2006/relationships/image" Target="../media/image55.PNG"/><Relationship Id="rId5" Type="http://schemas.openxmlformats.org/officeDocument/2006/relationships/hyperlink" Target="mailto:nadine.eliette@caissedesdepots.fr" TargetMode="External"/><Relationship Id="rId4" Type="http://schemas.openxmlformats.org/officeDocument/2006/relationships/hyperlink" Target="mailto:Quentin.legrand@caissedesdepots.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45C5C6A-84E0-4C1C-A815-0A1102C60048}"/>
              </a:ext>
            </a:extLst>
          </p:cNvPr>
          <p:cNvSpPr>
            <a:spLocks noGrp="1"/>
          </p:cNvSpPr>
          <p:nvPr>
            <p:ph type="ctrTitle"/>
          </p:nvPr>
        </p:nvSpPr>
        <p:spPr/>
        <p:txBody>
          <a:bodyPr/>
          <a:lstStyle/>
          <a:p>
            <a:r>
              <a:rPr lang="fr-FR"/>
              <a:t>La Banque </a:t>
            </a:r>
            <a:br>
              <a:rPr lang="fr-FR"/>
            </a:br>
            <a:r>
              <a:rPr lang="fr-FR"/>
              <a:t>des Territoires</a:t>
            </a:r>
          </a:p>
        </p:txBody>
      </p:sp>
      <p:sp>
        <p:nvSpPr>
          <p:cNvPr id="10" name="Sous-titre 9">
            <a:extLst>
              <a:ext uri="{FF2B5EF4-FFF2-40B4-BE49-F238E27FC236}">
                <a16:creationId xmlns:a16="http://schemas.microsoft.com/office/drawing/2014/main" id="{F4B2ACFB-B34A-373B-E073-37D8DB78EA6A}"/>
              </a:ext>
            </a:extLst>
          </p:cNvPr>
          <p:cNvSpPr>
            <a:spLocks noGrp="1"/>
          </p:cNvSpPr>
          <p:nvPr>
            <p:ph type="subTitle" idx="1"/>
          </p:nvPr>
        </p:nvSpPr>
        <p:spPr/>
        <p:txBody>
          <a:bodyPr/>
          <a:lstStyle/>
          <a:p>
            <a:r>
              <a:rPr lang="fr-FR"/>
              <a:t>Un partenaire de confiance </a:t>
            </a:r>
          </a:p>
          <a:p>
            <a:r>
              <a:rPr lang="fr-FR"/>
              <a:t>à vos côtés</a:t>
            </a:r>
          </a:p>
        </p:txBody>
      </p:sp>
    </p:spTree>
    <p:extLst>
      <p:ext uri="{BB962C8B-B14F-4D97-AF65-F5344CB8AC3E}">
        <p14:creationId xmlns:p14="http://schemas.microsoft.com/office/powerpoint/2010/main" val="1783160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raphique 38">
            <a:extLst>
              <a:ext uri="{FF2B5EF4-FFF2-40B4-BE49-F238E27FC236}">
                <a16:creationId xmlns:a16="http://schemas.microsoft.com/office/drawing/2014/main" id="{93CEDA08-BC53-3747-30E0-365BB1F962D1}"/>
              </a:ext>
            </a:extLst>
          </p:cNvPr>
          <p:cNvSpPr/>
          <p:nvPr/>
        </p:nvSpPr>
        <p:spPr>
          <a:xfrm>
            <a:off x="2681160" y="2034199"/>
            <a:ext cx="1351502" cy="1553750"/>
          </a:xfrm>
          <a:custGeom>
            <a:avLst/>
            <a:gdLst>
              <a:gd name="connsiteX0" fmla="*/ 1292620 w 1297111"/>
              <a:gd name="connsiteY0" fmla="*/ 446089 h 1491220"/>
              <a:gd name="connsiteX1" fmla="*/ 1226820 w 1297111"/>
              <a:gd name="connsiteY1" fmla="*/ 327674 h 1491220"/>
              <a:gd name="connsiteX2" fmla="*/ 707108 w 1297111"/>
              <a:gd name="connsiteY2" fmla="*/ 16543 h 1491220"/>
              <a:gd name="connsiteX3" fmla="*/ 575507 w 1297111"/>
              <a:gd name="connsiteY3" fmla="*/ 16543 h 1491220"/>
              <a:gd name="connsiteX4" fmla="*/ 64716 w 1297111"/>
              <a:gd name="connsiteY4" fmla="*/ 316064 h 1491220"/>
              <a:gd name="connsiteX5" fmla="*/ 31 w 1297111"/>
              <a:gd name="connsiteY5" fmla="*/ 433319 h 1491220"/>
              <a:gd name="connsiteX6" fmla="*/ 5607 w 1297111"/>
              <a:gd name="connsiteY6" fmla="*/ 1043970 h 1491220"/>
              <a:gd name="connsiteX7" fmla="*/ 71408 w 1297111"/>
              <a:gd name="connsiteY7" fmla="*/ 1162386 h 1491220"/>
              <a:gd name="connsiteX8" fmla="*/ 590005 w 1297111"/>
              <a:gd name="connsiteY8" fmla="*/ 1474677 h 1491220"/>
              <a:gd name="connsiteX9" fmla="*/ 721606 w 1297111"/>
              <a:gd name="connsiteY9" fmla="*/ 1474677 h 1491220"/>
              <a:gd name="connsiteX10" fmla="*/ 1232396 w 1297111"/>
              <a:gd name="connsiteY10" fmla="*/ 1173995 h 1491220"/>
              <a:gd name="connsiteX11" fmla="*/ 1297081 w 1297111"/>
              <a:gd name="connsiteY11" fmla="*/ 1056740 h 1491220"/>
              <a:gd name="connsiteX12" fmla="*/ 1291505 w 1297111"/>
              <a:gd name="connsiteY12" fmla="*/ 446089 h 14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7111" h="1491220">
                <a:moveTo>
                  <a:pt x="1292620" y="446089"/>
                </a:moveTo>
                <a:cubicBezTo>
                  <a:pt x="1292620" y="403134"/>
                  <a:pt x="1262508" y="349731"/>
                  <a:pt x="1226820" y="327674"/>
                </a:cubicBezTo>
                <a:lnTo>
                  <a:pt x="707108" y="16543"/>
                </a:lnTo>
                <a:cubicBezTo>
                  <a:pt x="671419" y="-5514"/>
                  <a:pt x="612310" y="-5514"/>
                  <a:pt x="575507" y="16543"/>
                </a:cubicBezTo>
                <a:lnTo>
                  <a:pt x="64716" y="316064"/>
                </a:lnTo>
                <a:cubicBezTo>
                  <a:pt x="27913" y="336961"/>
                  <a:pt x="-1084" y="390364"/>
                  <a:pt x="31" y="433319"/>
                </a:cubicBezTo>
                <a:lnTo>
                  <a:pt x="5607" y="1043970"/>
                </a:lnTo>
                <a:cubicBezTo>
                  <a:pt x="5607" y="1086925"/>
                  <a:pt x="35720" y="1140328"/>
                  <a:pt x="71408" y="1162386"/>
                </a:cubicBezTo>
                <a:lnTo>
                  <a:pt x="590005" y="1474677"/>
                </a:lnTo>
                <a:cubicBezTo>
                  <a:pt x="625693" y="1496735"/>
                  <a:pt x="684802" y="1496735"/>
                  <a:pt x="721606" y="1474677"/>
                </a:cubicBezTo>
                <a:lnTo>
                  <a:pt x="1232396" y="1173995"/>
                </a:lnTo>
                <a:cubicBezTo>
                  <a:pt x="1268085" y="1153098"/>
                  <a:pt x="1298197" y="1099695"/>
                  <a:pt x="1297081" y="1056740"/>
                </a:cubicBezTo>
                <a:lnTo>
                  <a:pt x="1291505" y="446089"/>
                </a:lnTo>
                <a:close/>
              </a:path>
            </a:pathLst>
          </a:custGeom>
          <a:solidFill>
            <a:schemeClr val="tx1"/>
          </a:solidFill>
          <a:ln w="36286" cap="flat">
            <a:solidFill>
              <a:schemeClr val="tx1"/>
            </a:solidFill>
            <a:prstDash val="solid"/>
            <a:miter/>
          </a:ln>
        </p:spPr>
        <p:txBody>
          <a:bodyPr rtlCol="0" anchor="ctr"/>
          <a:lstStyle/>
          <a:p>
            <a:endParaRPr lang="en-GB"/>
          </a:p>
        </p:txBody>
      </p:sp>
      <p:sp>
        <p:nvSpPr>
          <p:cNvPr id="8" name="Graphique 42">
            <a:extLst>
              <a:ext uri="{FF2B5EF4-FFF2-40B4-BE49-F238E27FC236}">
                <a16:creationId xmlns:a16="http://schemas.microsoft.com/office/drawing/2014/main" id="{28B7BE7C-5730-D9BB-6330-43E45A56C7AA}"/>
              </a:ext>
            </a:extLst>
          </p:cNvPr>
          <p:cNvSpPr/>
          <p:nvPr/>
        </p:nvSpPr>
        <p:spPr>
          <a:xfrm>
            <a:off x="5420675" y="2034199"/>
            <a:ext cx="1351502" cy="1553750"/>
          </a:xfrm>
          <a:custGeom>
            <a:avLst/>
            <a:gdLst>
              <a:gd name="connsiteX0" fmla="*/ 1292620 w 1297111"/>
              <a:gd name="connsiteY0" fmla="*/ 446089 h 1491220"/>
              <a:gd name="connsiteX1" fmla="*/ 1226820 w 1297111"/>
              <a:gd name="connsiteY1" fmla="*/ 327674 h 1491220"/>
              <a:gd name="connsiteX2" fmla="*/ 707108 w 1297111"/>
              <a:gd name="connsiteY2" fmla="*/ 16543 h 1491220"/>
              <a:gd name="connsiteX3" fmla="*/ 575507 w 1297111"/>
              <a:gd name="connsiteY3" fmla="*/ 16543 h 1491220"/>
              <a:gd name="connsiteX4" fmla="*/ 64716 w 1297111"/>
              <a:gd name="connsiteY4" fmla="*/ 316064 h 1491220"/>
              <a:gd name="connsiteX5" fmla="*/ 31 w 1297111"/>
              <a:gd name="connsiteY5" fmla="*/ 433319 h 1491220"/>
              <a:gd name="connsiteX6" fmla="*/ 5607 w 1297111"/>
              <a:gd name="connsiteY6" fmla="*/ 1043970 h 1491220"/>
              <a:gd name="connsiteX7" fmla="*/ 71408 w 1297111"/>
              <a:gd name="connsiteY7" fmla="*/ 1162386 h 1491220"/>
              <a:gd name="connsiteX8" fmla="*/ 590005 w 1297111"/>
              <a:gd name="connsiteY8" fmla="*/ 1474677 h 1491220"/>
              <a:gd name="connsiteX9" fmla="*/ 721606 w 1297111"/>
              <a:gd name="connsiteY9" fmla="*/ 1474677 h 1491220"/>
              <a:gd name="connsiteX10" fmla="*/ 1232396 w 1297111"/>
              <a:gd name="connsiteY10" fmla="*/ 1173995 h 1491220"/>
              <a:gd name="connsiteX11" fmla="*/ 1297081 w 1297111"/>
              <a:gd name="connsiteY11" fmla="*/ 1056740 h 1491220"/>
              <a:gd name="connsiteX12" fmla="*/ 1291505 w 1297111"/>
              <a:gd name="connsiteY12" fmla="*/ 446089 h 14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7111" h="1491220">
                <a:moveTo>
                  <a:pt x="1292620" y="446089"/>
                </a:moveTo>
                <a:cubicBezTo>
                  <a:pt x="1292620" y="403134"/>
                  <a:pt x="1262508" y="349731"/>
                  <a:pt x="1226820" y="327674"/>
                </a:cubicBezTo>
                <a:lnTo>
                  <a:pt x="707108" y="16543"/>
                </a:lnTo>
                <a:cubicBezTo>
                  <a:pt x="671419" y="-5514"/>
                  <a:pt x="612310" y="-5514"/>
                  <a:pt x="575507" y="16543"/>
                </a:cubicBezTo>
                <a:lnTo>
                  <a:pt x="64716" y="316064"/>
                </a:lnTo>
                <a:cubicBezTo>
                  <a:pt x="27913" y="336961"/>
                  <a:pt x="-1084" y="390364"/>
                  <a:pt x="31" y="433319"/>
                </a:cubicBezTo>
                <a:lnTo>
                  <a:pt x="5607" y="1043970"/>
                </a:lnTo>
                <a:cubicBezTo>
                  <a:pt x="5607" y="1086925"/>
                  <a:pt x="35720" y="1140328"/>
                  <a:pt x="71408" y="1162386"/>
                </a:cubicBezTo>
                <a:lnTo>
                  <a:pt x="590005" y="1474677"/>
                </a:lnTo>
                <a:cubicBezTo>
                  <a:pt x="625693" y="1496735"/>
                  <a:pt x="684802" y="1496735"/>
                  <a:pt x="721606" y="1474677"/>
                </a:cubicBezTo>
                <a:lnTo>
                  <a:pt x="1232396" y="1173995"/>
                </a:lnTo>
                <a:cubicBezTo>
                  <a:pt x="1268085" y="1153098"/>
                  <a:pt x="1298197" y="1099695"/>
                  <a:pt x="1297081" y="1056740"/>
                </a:cubicBezTo>
                <a:lnTo>
                  <a:pt x="1291505" y="446089"/>
                </a:lnTo>
                <a:close/>
              </a:path>
            </a:pathLst>
          </a:custGeom>
          <a:solidFill>
            <a:schemeClr val="tx1"/>
          </a:solidFill>
          <a:ln w="36286" cap="flat">
            <a:solidFill>
              <a:schemeClr val="tx1"/>
            </a:solidFill>
            <a:prstDash val="solid"/>
            <a:miter/>
          </a:ln>
        </p:spPr>
        <p:txBody>
          <a:bodyPr rtlCol="0" anchor="ctr"/>
          <a:lstStyle/>
          <a:p>
            <a:endParaRPr lang="en-GB"/>
          </a:p>
        </p:txBody>
      </p:sp>
      <p:sp>
        <p:nvSpPr>
          <p:cNvPr id="9" name="Graphique 46">
            <a:extLst>
              <a:ext uri="{FF2B5EF4-FFF2-40B4-BE49-F238E27FC236}">
                <a16:creationId xmlns:a16="http://schemas.microsoft.com/office/drawing/2014/main" id="{E7F9764C-0E10-1E9F-C07B-0664884D3176}"/>
              </a:ext>
            </a:extLst>
          </p:cNvPr>
          <p:cNvSpPr/>
          <p:nvPr/>
        </p:nvSpPr>
        <p:spPr>
          <a:xfrm>
            <a:off x="8132715" y="2025945"/>
            <a:ext cx="1351502" cy="1553750"/>
          </a:xfrm>
          <a:custGeom>
            <a:avLst/>
            <a:gdLst>
              <a:gd name="connsiteX0" fmla="*/ 1292620 w 1297111"/>
              <a:gd name="connsiteY0" fmla="*/ 446089 h 1491220"/>
              <a:gd name="connsiteX1" fmla="*/ 1226820 w 1297111"/>
              <a:gd name="connsiteY1" fmla="*/ 327674 h 1491220"/>
              <a:gd name="connsiteX2" fmla="*/ 707108 w 1297111"/>
              <a:gd name="connsiteY2" fmla="*/ 16543 h 1491220"/>
              <a:gd name="connsiteX3" fmla="*/ 575507 w 1297111"/>
              <a:gd name="connsiteY3" fmla="*/ 16543 h 1491220"/>
              <a:gd name="connsiteX4" fmla="*/ 64716 w 1297111"/>
              <a:gd name="connsiteY4" fmla="*/ 316064 h 1491220"/>
              <a:gd name="connsiteX5" fmla="*/ 31 w 1297111"/>
              <a:gd name="connsiteY5" fmla="*/ 433319 h 1491220"/>
              <a:gd name="connsiteX6" fmla="*/ 5607 w 1297111"/>
              <a:gd name="connsiteY6" fmla="*/ 1043970 h 1491220"/>
              <a:gd name="connsiteX7" fmla="*/ 71408 w 1297111"/>
              <a:gd name="connsiteY7" fmla="*/ 1162386 h 1491220"/>
              <a:gd name="connsiteX8" fmla="*/ 590005 w 1297111"/>
              <a:gd name="connsiteY8" fmla="*/ 1474677 h 1491220"/>
              <a:gd name="connsiteX9" fmla="*/ 721606 w 1297111"/>
              <a:gd name="connsiteY9" fmla="*/ 1474677 h 1491220"/>
              <a:gd name="connsiteX10" fmla="*/ 1232396 w 1297111"/>
              <a:gd name="connsiteY10" fmla="*/ 1173995 h 1491220"/>
              <a:gd name="connsiteX11" fmla="*/ 1297081 w 1297111"/>
              <a:gd name="connsiteY11" fmla="*/ 1056740 h 1491220"/>
              <a:gd name="connsiteX12" fmla="*/ 1291505 w 1297111"/>
              <a:gd name="connsiteY12" fmla="*/ 446089 h 14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7111" h="1491220">
                <a:moveTo>
                  <a:pt x="1292620" y="446089"/>
                </a:moveTo>
                <a:cubicBezTo>
                  <a:pt x="1292620" y="403134"/>
                  <a:pt x="1262508" y="349731"/>
                  <a:pt x="1226820" y="327674"/>
                </a:cubicBezTo>
                <a:lnTo>
                  <a:pt x="707108" y="16543"/>
                </a:lnTo>
                <a:cubicBezTo>
                  <a:pt x="671419" y="-5514"/>
                  <a:pt x="612310" y="-5514"/>
                  <a:pt x="575507" y="16543"/>
                </a:cubicBezTo>
                <a:lnTo>
                  <a:pt x="64716" y="316064"/>
                </a:lnTo>
                <a:cubicBezTo>
                  <a:pt x="27913" y="336961"/>
                  <a:pt x="-1084" y="390364"/>
                  <a:pt x="31" y="433319"/>
                </a:cubicBezTo>
                <a:lnTo>
                  <a:pt x="5607" y="1043970"/>
                </a:lnTo>
                <a:cubicBezTo>
                  <a:pt x="5607" y="1086925"/>
                  <a:pt x="35720" y="1140328"/>
                  <a:pt x="71408" y="1162386"/>
                </a:cubicBezTo>
                <a:lnTo>
                  <a:pt x="590005" y="1474677"/>
                </a:lnTo>
                <a:cubicBezTo>
                  <a:pt x="625693" y="1496735"/>
                  <a:pt x="684802" y="1496735"/>
                  <a:pt x="721606" y="1474677"/>
                </a:cubicBezTo>
                <a:lnTo>
                  <a:pt x="1232396" y="1173995"/>
                </a:lnTo>
                <a:cubicBezTo>
                  <a:pt x="1268085" y="1153098"/>
                  <a:pt x="1298197" y="1099695"/>
                  <a:pt x="1297081" y="1056740"/>
                </a:cubicBezTo>
                <a:lnTo>
                  <a:pt x="1291505" y="446089"/>
                </a:lnTo>
                <a:close/>
              </a:path>
            </a:pathLst>
          </a:custGeom>
          <a:solidFill>
            <a:schemeClr val="tx1"/>
          </a:solidFill>
          <a:ln w="36286" cap="flat">
            <a:solidFill>
              <a:schemeClr val="tx1"/>
            </a:solidFill>
            <a:prstDash val="solid"/>
            <a:miter/>
          </a:ln>
        </p:spPr>
        <p:txBody>
          <a:bodyPr rtlCol="0" anchor="ctr"/>
          <a:lstStyle/>
          <a:p>
            <a:endParaRPr lang="en-GB" dirty="0"/>
          </a:p>
        </p:txBody>
      </p:sp>
      <p:sp>
        <p:nvSpPr>
          <p:cNvPr id="12" name="Graphique 39">
            <a:extLst>
              <a:ext uri="{FF2B5EF4-FFF2-40B4-BE49-F238E27FC236}">
                <a16:creationId xmlns:a16="http://schemas.microsoft.com/office/drawing/2014/main" id="{674E04E2-1BE1-6795-9245-61059C910B5C}"/>
              </a:ext>
            </a:extLst>
          </p:cNvPr>
          <p:cNvSpPr/>
          <p:nvPr/>
        </p:nvSpPr>
        <p:spPr>
          <a:xfrm>
            <a:off x="3587907" y="1738601"/>
            <a:ext cx="801684" cy="921652"/>
          </a:xfrm>
          <a:custGeom>
            <a:avLst/>
            <a:gdLst>
              <a:gd name="connsiteX0" fmla="*/ 798908 w 801684"/>
              <a:gd name="connsiteY0" fmla="*/ 275707 h 921652"/>
              <a:gd name="connsiteX1" fmla="*/ 758240 w 801684"/>
              <a:gd name="connsiteY1" fmla="*/ 202520 h 921652"/>
              <a:gd name="connsiteX2" fmla="*/ 437030 w 801684"/>
              <a:gd name="connsiteY2" fmla="*/ 10225 h 921652"/>
              <a:gd name="connsiteX3" fmla="*/ 355694 w 801684"/>
              <a:gd name="connsiteY3" fmla="*/ 10225 h 921652"/>
              <a:gd name="connsiteX4" fmla="*/ 39998 w 801684"/>
              <a:gd name="connsiteY4" fmla="*/ 195344 h 921652"/>
              <a:gd name="connsiteX5" fmla="*/ 19 w 801684"/>
              <a:gd name="connsiteY5" fmla="*/ 267814 h 921652"/>
              <a:gd name="connsiteX6" fmla="*/ 3466 w 801684"/>
              <a:gd name="connsiteY6" fmla="*/ 645229 h 921652"/>
              <a:gd name="connsiteX7" fmla="*/ 44134 w 801684"/>
              <a:gd name="connsiteY7" fmla="*/ 718416 h 921652"/>
              <a:gd name="connsiteX8" fmla="*/ 364655 w 801684"/>
              <a:gd name="connsiteY8" fmla="*/ 911428 h 921652"/>
              <a:gd name="connsiteX9" fmla="*/ 445991 w 801684"/>
              <a:gd name="connsiteY9" fmla="*/ 911428 h 921652"/>
              <a:gd name="connsiteX10" fmla="*/ 761687 w 801684"/>
              <a:gd name="connsiteY10" fmla="*/ 725591 h 921652"/>
              <a:gd name="connsiteX11" fmla="*/ 801665 w 801684"/>
              <a:gd name="connsiteY11" fmla="*/ 653121 h 921652"/>
              <a:gd name="connsiteX12" fmla="*/ 798219 w 801684"/>
              <a:gd name="connsiteY12" fmla="*/ 275707 h 92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1684" h="921652">
                <a:moveTo>
                  <a:pt x="798908" y="275707"/>
                </a:moveTo>
                <a:cubicBezTo>
                  <a:pt x="798908" y="249158"/>
                  <a:pt x="780297" y="216152"/>
                  <a:pt x="758240" y="202520"/>
                </a:cubicBezTo>
                <a:lnTo>
                  <a:pt x="437030" y="10225"/>
                </a:lnTo>
                <a:cubicBezTo>
                  <a:pt x="414973" y="-3408"/>
                  <a:pt x="378440" y="-3408"/>
                  <a:pt x="355694" y="10225"/>
                </a:cubicBezTo>
                <a:lnTo>
                  <a:pt x="39998" y="195344"/>
                </a:lnTo>
                <a:cubicBezTo>
                  <a:pt x="17252" y="208260"/>
                  <a:pt x="-670" y="241266"/>
                  <a:pt x="19" y="267814"/>
                </a:cubicBezTo>
                <a:lnTo>
                  <a:pt x="3466" y="645229"/>
                </a:lnTo>
                <a:cubicBezTo>
                  <a:pt x="3466" y="671777"/>
                  <a:pt x="22077" y="704783"/>
                  <a:pt x="44134" y="718416"/>
                </a:cubicBezTo>
                <a:lnTo>
                  <a:pt x="364655" y="911428"/>
                </a:lnTo>
                <a:cubicBezTo>
                  <a:pt x="386712" y="925061"/>
                  <a:pt x="423244" y="925061"/>
                  <a:pt x="445991" y="911428"/>
                </a:cubicBezTo>
                <a:lnTo>
                  <a:pt x="761687" y="725591"/>
                </a:lnTo>
                <a:cubicBezTo>
                  <a:pt x="783744" y="712675"/>
                  <a:pt x="802355" y="679670"/>
                  <a:pt x="801665" y="653121"/>
                </a:cubicBezTo>
                <a:lnTo>
                  <a:pt x="798219" y="275707"/>
                </a:lnTo>
                <a:close/>
              </a:path>
            </a:pathLst>
          </a:custGeom>
          <a:solidFill>
            <a:schemeClr val="bg2"/>
          </a:solidFill>
          <a:ln w="22290" cap="flat">
            <a:noFill/>
            <a:prstDash val="solid"/>
            <a:miter/>
          </a:ln>
        </p:spPr>
        <p:txBody>
          <a:bodyPr rtlCol="0" anchor="ctr"/>
          <a:lstStyle/>
          <a:p>
            <a:endParaRPr lang="en-GB"/>
          </a:p>
        </p:txBody>
      </p:sp>
      <p:sp>
        <p:nvSpPr>
          <p:cNvPr id="13" name="Graphique 2">
            <a:extLst>
              <a:ext uri="{FF2B5EF4-FFF2-40B4-BE49-F238E27FC236}">
                <a16:creationId xmlns:a16="http://schemas.microsoft.com/office/drawing/2014/main" id="{3EB6D384-B292-91EC-85AD-6E424B0152CA}"/>
              </a:ext>
            </a:extLst>
          </p:cNvPr>
          <p:cNvSpPr/>
          <p:nvPr/>
        </p:nvSpPr>
        <p:spPr>
          <a:xfrm>
            <a:off x="6331107" y="1738601"/>
            <a:ext cx="801684" cy="921652"/>
          </a:xfrm>
          <a:custGeom>
            <a:avLst/>
            <a:gdLst>
              <a:gd name="connsiteX0" fmla="*/ 798908 w 801684"/>
              <a:gd name="connsiteY0" fmla="*/ 275707 h 921652"/>
              <a:gd name="connsiteX1" fmla="*/ 758240 w 801684"/>
              <a:gd name="connsiteY1" fmla="*/ 202520 h 921652"/>
              <a:gd name="connsiteX2" fmla="*/ 437030 w 801684"/>
              <a:gd name="connsiteY2" fmla="*/ 10225 h 921652"/>
              <a:gd name="connsiteX3" fmla="*/ 355694 w 801684"/>
              <a:gd name="connsiteY3" fmla="*/ 10225 h 921652"/>
              <a:gd name="connsiteX4" fmla="*/ 39998 w 801684"/>
              <a:gd name="connsiteY4" fmla="*/ 195344 h 921652"/>
              <a:gd name="connsiteX5" fmla="*/ 19 w 801684"/>
              <a:gd name="connsiteY5" fmla="*/ 267814 h 921652"/>
              <a:gd name="connsiteX6" fmla="*/ 3466 w 801684"/>
              <a:gd name="connsiteY6" fmla="*/ 645229 h 921652"/>
              <a:gd name="connsiteX7" fmla="*/ 44134 w 801684"/>
              <a:gd name="connsiteY7" fmla="*/ 718416 h 921652"/>
              <a:gd name="connsiteX8" fmla="*/ 364655 w 801684"/>
              <a:gd name="connsiteY8" fmla="*/ 911428 h 921652"/>
              <a:gd name="connsiteX9" fmla="*/ 445991 w 801684"/>
              <a:gd name="connsiteY9" fmla="*/ 911428 h 921652"/>
              <a:gd name="connsiteX10" fmla="*/ 761687 w 801684"/>
              <a:gd name="connsiteY10" fmla="*/ 725591 h 921652"/>
              <a:gd name="connsiteX11" fmla="*/ 801665 w 801684"/>
              <a:gd name="connsiteY11" fmla="*/ 653121 h 921652"/>
              <a:gd name="connsiteX12" fmla="*/ 798219 w 801684"/>
              <a:gd name="connsiteY12" fmla="*/ 275707 h 92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1684" h="921652">
                <a:moveTo>
                  <a:pt x="798908" y="275707"/>
                </a:moveTo>
                <a:cubicBezTo>
                  <a:pt x="798908" y="249158"/>
                  <a:pt x="780297" y="216152"/>
                  <a:pt x="758240" y="202520"/>
                </a:cubicBezTo>
                <a:lnTo>
                  <a:pt x="437030" y="10225"/>
                </a:lnTo>
                <a:cubicBezTo>
                  <a:pt x="414973" y="-3408"/>
                  <a:pt x="378440" y="-3408"/>
                  <a:pt x="355694" y="10225"/>
                </a:cubicBezTo>
                <a:lnTo>
                  <a:pt x="39998" y="195344"/>
                </a:lnTo>
                <a:cubicBezTo>
                  <a:pt x="17252" y="208260"/>
                  <a:pt x="-670" y="241266"/>
                  <a:pt x="19" y="267814"/>
                </a:cubicBezTo>
                <a:lnTo>
                  <a:pt x="3466" y="645229"/>
                </a:lnTo>
                <a:cubicBezTo>
                  <a:pt x="3466" y="671777"/>
                  <a:pt x="22077" y="704783"/>
                  <a:pt x="44134" y="718416"/>
                </a:cubicBezTo>
                <a:lnTo>
                  <a:pt x="364655" y="911428"/>
                </a:lnTo>
                <a:cubicBezTo>
                  <a:pt x="386712" y="925061"/>
                  <a:pt x="423244" y="925061"/>
                  <a:pt x="445991" y="911428"/>
                </a:cubicBezTo>
                <a:lnTo>
                  <a:pt x="761687" y="725591"/>
                </a:lnTo>
                <a:cubicBezTo>
                  <a:pt x="783744" y="712675"/>
                  <a:pt x="802355" y="679670"/>
                  <a:pt x="801665" y="653121"/>
                </a:cubicBezTo>
                <a:lnTo>
                  <a:pt x="798219" y="275707"/>
                </a:lnTo>
                <a:close/>
              </a:path>
            </a:pathLst>
          </a:custGeom>
          <a:solidFill>
            <a:schemeClr val="bg2"/>
          </a:solidFill>
          <a:ln w="22290" cap="flat">
            <a:noFill/>
            <a:prstDash val="solid"/>
            <a:miter/>
          </a:ln>
        </p:spPr>
        <p:txBody>
          <a:bodyPr rtlCol="0" anchor="ctr"/>
          <a:lstStyle/>
          <a:p>
            <a:endParaRPr lang="en-GB"/>
          </a:p>
        </p:txBody>
      </p:sp>
      <p:sp>
        <p:nvSpPr>
          <p:cNvPr id="14" name="Graphique 4">
            <a:extLst>
              <a:ext uri="{FF2B5EF4-FFF2-40B4-BE49-F238E27FC236}">
                <a16:creationId xmlns:a16="http://schemas.microsoft.com/office/drawing/2014/main" id="{3D2F3032-F9B8-2BB6-604D-03BCE2A375FB}"/>
              </a:ext>
            </a:extLst>
          </p:cNvPr>
          <p:cNvSpPr/>
          <p:nvPr/>
        </p:nvSpPr>
        <p:spPr>
          <a:xfrm>
            <a:off x="9068211" y="1738601"/>
            <a:ext cx="801684" cy="921652"/>
          </a:xfrm>
          <a:custGeom>
            <a:avLst/>
            <a:gdLst>
              <a:gd name="connsiteX0" fmla="*/ 798908 w 801684"/>
              <a:gd name="connsiteY0" fmla="*/ 275707 h 921652"/>
              <a:gd name="connsiteX1" fmla="*/ 758240 w 801684"/>
              <a:gd name="connsiteY1" fmla="*/ 202520 h 921652"/>
              <a:gd name="connsiteX2" fmla="*/ 437030 w 801684"/>
              <a:gd name="connsiteY2" fmla="*/ 10225 h 921652"/>
              <a:gd name="connsiteX3" fmla="*/ 355694 w 801684"/>
              <a:gd name="connsiteY3" fmla="*/ 10225 h 921652"/>
              <a:gd name="connsiteX4" fmla="*/ 39998 w 801684"/>
              <a:gd name="connsiteY4" fmla="*/ 195344 h 921652"/>
              <a:gd name="connsiteX5" fmla="*/ 19 w 801684"/>
              <a:gd name="connsiteY5" fmla="*/ 267814 h 921652"/>
              <a:gd name="connsiteX6" fmla="*/ 3466 w 801684"/>
              <a:gd name="connsiteY6" fmla="*/ 645229 h 921652"/>
              <a:gd name="connsiteX7" fmla="*/ 44134 w 801684"/>
              <a:gd name="connsiteY7" fmla="*/ 718416 h 921652"/>
              <a:gd name="connsiteX8" fmla="*/ 364655 w 801684"/>
              <a:gd name="connsiteY8" fmla="*/ 911428 h 921652"/>
              <a:gd name="connsiteX9" fmla="*/ 445991 w 801684"/>
              <a:gd name="connsiteY9" fmla="*/ 911428 h 921652"/>
              <a:gd name="connsiteX10" fmla="*/ 761687 w 801684"/>
              <a:gd name="connsiteY10" fmla="*/ 725591 h 921652"/>
              <a:gd name="connsiteX11" fmla="*/ 801665 w 801684"/>
              <a:gd name="connsiteY11" fmla="*/ 653121 h 921652"/>
              <a:gd name="connsiteX12" fmla="*/ 798219 w 801684"/>
              <a:gd name="connsiteY12" fmla="*/ 275707 h 92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1684" h="921652">
                <a:moveTo>
                  <a:pt x="798908" y="275707"/>
                </a:moveTo>
                <a:cubicBezTo>
                  <a:pt x="798908" y="249158"/>
                  <a:pt x="780297" y="216152"/>
                  <a:pt x="758240" y="202520"/>
                </a:cubicBezTo>
                <a:lnTo>
                  <a:pt x="437030" y="10225"/>
                </a:lnTo>
                <a:cubicBezTo>
                  <a:pt x="414973" y="-3408"/>
                  <a:pt x="378440" y="-3408"/>
                  <a:pt x="355694" y="10225"/>
                </a:cubicBezTo>
                <a:lnTo>
                  <a:pt x="39998" y="195344"/>
                </a:lnTo>
                <a:cubicBezTo>
                  <a:pt x="17252" y="208260"/>
                  <a:pt x="-670" y="241266"/>
                  <a:pt x="19" y="267814"/>
                </a:cubicBezTo>
                <a:lnTo>
                  <a:pt x="3466" y="645229"/>
                </a:lnTo>
                <a:cubicBezTo>
                  <a:pt x="3466" y="671777"/>
                  <a:pt x="22077" y="704783"/>
                  <a:pt x="44134" y="718416"/>
                </a:cubicBezTo>
                <a:lnTo>
                  <a:pt x="364655" y="911428"/>
                </a:lnTo>
                <a:cubicBezTo>
                  <a:pt x="386712" y="925061"/>
                  <a:pt x="423244" y="925061"/>
                  <a:pt x="445991" y="911428"/>
                </a:cubicBezTo>
                <a:lnTo>
                  <a:pt x="761687" y="725591"/>
                </a:lnTo>
                <a:cubicBezTo>
                  <a:pt x="783744" y="712675"/>
                  <a:pt x="802355" y="679670"/>
                  <a:pt x="801665" y="653121"/>
                </a:cubicBezTo>
                <a:lnTo>
                  <a:pt x="798219" y="275707"/>
                </a:lnTo>
                <a:close/>
              </a:path>
            </a:pathLst>
          </a:custGeom>
          <a:solidFill>
            <a:schemeClr val="bg2"/>
          </a:solidFill>
          <a:ln w="22290" cap="flat">
            <a:noFill/>
            <a:prstDash val="solid"/>
            <a:miter/>
          </a:ln>
        </p:spPr>
        <p:txBody>
          <a:bodyPr rtlCol="0" anchor="ctr"/>
          <a:lstStyle/>
          <a:p>
            <a:endParaRPr lang="en-GB"/>
          </a:p>
        </p:txBody>
      </p:sp>
      <p:sp>
        <p:nvSpPr>
          <p:cNvPr id="2" name="Espace réservé du pied de page 3">
            <a:extLst>
              <a:ext uri="{FF2B5EF4-FFF2-40B4-BE49-F238E27FC236}">
                <a16:creationId xmlns:a16="http://schemas.microsoft.com/office/drawing/2014/main" id="{99F166EE-21D0-FDDC-5884-CB9F1A710471}"/>
              </a:ext>
            </a:extLst>
          </p:cNvPr>
          <p:cNvSpPr>
            <a:spLocks noGrp="1"/>
          </p:cNvSpPr>
          <p:nvPr>
            <p:ph type="ftr" sz="quarter" idx="11"/>
          </p:nvPr>
        </p:nvSpPr>
        <p:spPr/>
        <p:txBody>
          <a:bodyPr/>
          <a:lstStyle/>
          <a:p>
            <a:r>
              <a:rPr lang="fr-FR" dirty="0"/>
              <a:t>La Banque des Territoires, un partenaire de confiance à vos côtés</a:t>
            </a:r>
          </a:p>
        </p:txBody>
      </p:sp>
      <p:sp>
        <p:nvSpPr>
          <p:cNvPr id="20" name="Espace réservé du texte 19">
            <a:extLst>
              <a:ext uri="{FF2B5EF4-FFF2-40B4-BE49-F238E27FC236}">
                <a16:creationId xmlns:a16="http://schemas.microsoft.com/office/drawing/2014/main" id="{B6C90E8B-74F4-8E40-2830-D7F57E3A9E1E}"/>
              </a:ext>
            </a:extLst>
          </p:cNvPr>
          <p:cNvSpPr>
            <a:spLocks noGrp="1"/>
          </p:cNvSpPr>
          <p:nvPr>
            <p:ph type="body" idx="1"/>
          </p:nvPr>
        </p:nvSpPr>
        <p:spPr>
          <a:xfrm>
            <a:off x="1041814" y="876452"/>
            <a:ext cx="9069486" cy="523220"/>
          </a:xfrm>
        </p:spPr>
        <p:txBody>
          <a:bodyPr wrap="square" lIns="0" tIns="0" rIns="0" bIns="0" anchor="t">
            <a:spAutoFit/>
          </a:bodyPr>
          <a:lstStyle/>
          <a:p>
            <a:r>
              <a:rPr lang="fr-FR" dirty="0"/>
              <a:t>La Banque des Territoires se positionne comme un </a:t>
            </a:r>
            <a:r>
              <a:rPr lang="fr-FR" dirty="0" err="1"/>
              <a:t>co</a:t>
            </a:r>
            <a:r>
              <a:rPr lang="fr-FR" dirty="0"/>
              <a:t>-investisseur avisé minoritaire de long-terme tout en participant activement à l’instruction du projet et à la réussite de l’entreprise </a:t>
            </a:r>
          </a:p>
        </p:txBody>
      </p:sp>
      <p:sp>
        <p:nvSpPr>
          <p:cNvPr id="24" name="Titre 2">
            <a:extLst>
              <a:ext uri="{FF2B5EF4-FFF2-40B4-BE49-F238E27FC236}">
                <a16:creationId xmlns:a16="http://schemas.microsoft.com/office/drawing/2014/main" id="{831AD6E5-3B45-4D0D-A3EE-BC8015730911}"/>
              </a:ext>
            </a:extLst>
          </p:cNvPr>
          <p:cNvSpPr>
            <a:spLocks noGrp="1"/>
          </p:cNvSpPr>
          <p:nvPr>
            <p:ph type="title"/>
          </p:nvPr>
        </p:nvSpPr>
        <p:spPr/>
        <p:txBody>
          <a:bodyPr/>
          <a:lstStyle/>
          <a:p>
            <a:r>
              <a:rPr lang="fr-FR" dirty="0"/>
              <a:t>Les clés de l’investissement Tourisme</a:t>
            </a:r>
          </a:p>
        </p:txBody>
      </p:sp>
      <p:sp>
        <p:nvSpPr>
          <p:cNvPr id="25" name="Rectangle 24">
            <a:extLst>
              <a:ext uri="{FF2B5EF4-FFF2-40B4-BE49-F238E27FC236}">
                <a16:creationId xmlns:a16="http://schemas.microsoft.com/office/drawing/2014/main" id="{74EAAC86-0519-4FD7-B193-B09027CEB23F}"/>
              </a:ext>
            </a:extLst>
          </p:cNvPr>
          <p:cNvSpPr/>
          <p:nvPr/>
        </p:nvSpPr>
        <p:spPr>
          <a:xfrm>
            <a:off x="2675682" y="3727181"/>
            <a:ext cx="1898442" cy="2146742"/>
          </a:xfrm>
          <a:prstGeom prst="rect">
            <a:avLst/>
          </a:prstGeom>
        </p:spPr>
        <p:txBody>
          <a:bodyPr wrap="square" lIns="0" tIns="0" rIns="0" bIns="0">
            <a:spAutoFit/>
          </a:bodyPr>
          <a:lstStyle/>
          <a:p>
            <a:pPr marL="0" marR="0" lvl="0" indent="0" defTabSz="457200" rtl="0" eaLnBrk="1" fontAlgn="auto" latinLnBrk="0" hangingPunct="1">
              <a:spcBef>
                <a:spcPts val="300"/>
              </a:spcBef>
              <a:spcAft>
                <a:spcPts val="0"/>
              </a:spcAft>
              <a:buClrTx/>
              <a:buSzTx/>
              <a:buFontTx/>
              <a:buNone/>
              <a:tabLst/>
              <a:defRPr/>
            </a:pPr>
            <a:r>
              <a:rPr kumimoji="0" lang="fr-FR" sz="1300" b="1" i="0" u="none" strike="noStrike" kern="120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rPr>
              <a:t>La Banque des Territoires est active dans l’instruction et la vie sociale de l’entreprise</a:t>
            </a:r>
            <a:endParaRPr lang="fr-FR" sz="1300" dirty="0">
              <a:solidFill>
                <a:schemeClr val="tx2">
                  <a:lumMod val="75000"/>
                </a:schemeClr>
              </a:solidFill>
              <a:latin typeface="Arial" panose="020B0604020202020204" pitchFamily="34" charset="0"/>
              <a:cs typeface="Arial" panose="020B0604020202020204" pitchFamily="34" charset="0"/>
            </a:endParaRPr>
          </a:p>
          <a:p>
            <a:pPr defTabSz="457200">
              <a:spcBef>
                <a:spcPts val="300"/>
              </a:spcBef>
              <a:defRPr/>
            </a:pPr>
            <a:r>
              <a:rPr lang="fr-FR" sz="1200" dirty="0">
                <a:solidFill>
                  <a:schemeClr val="tx2">
                    <a:lumMod val="75000"/>
                  </a:schemeClr>
                </a:solidFill>
                <a:latin typeface="Arial" panose="020B0604020202020204" pitchFamily="34" charset="0"/>
                <a:cs typeface="Arial" panose="020B0604020202020204" pitchFamily="34" charset="0"/>
              </a:rPr>
              <a:t>La Banque des Territoires aide le porteur de projet à affiner ses analyses et le conseil. Également, elle accompagne la société sur le long terme</a:t>
            </a:r>
          </a:p>
        </p:txBody>
      </p:sp>
      <p:sp>
        <p:nvSpPr>
          <p:cNvPr id="34" name="Rectangle 33">
            <a:extLst>
              <a:ext uri="{FF2B5EF4-FFF2-40B4-BE49-F238E27FC236}">
                <a16:creationId xmlns:a16="http://schemas.microsoft.com/office/drawing/2014/main" id="{B03ACADB-95A8-4336-B892-E8399A8685B6}"/>
              </a:ext>
            </a:extLst>
          </p:cNvPr>
          <p:cNvSpPr/>
          <p:nvPr/>
        </p:nvSpPr>
        <p:spPr>
          <a:xfrm>
            <a:off x="2675682" y="2726746"/>
            <a:ext cx="1338315" cy="184666"/>
          </a:xfrm>
          <a:prstGeom prst="rect">
            <a:avLst/>
          </a:prstGeom>
        </p:spPr>
        <p:txBody>
          <a:bodyPr wrap="square" lIns="0" tIns="0" rIns="0" bIns="0">
            <a:spAutoFit/>
          </a:bodyPr>
          <a:lstStyle/>
          <a:p>
            <a:pPr algn="ctr"/>
            <a:r>
              <a:rPr lang="fr-FR" sz="1200" b="1" dirty="0">
                <a:solidFill>
                  <a:schemeClr val="bg1"/>
                </a:solidFill>
                <a:latin typeface="Arial" panose="020B0604020202020204" pitchFamily="34" charset="0"/>
                <a:cs typeface="Arial" panose="020B0604020202020204" pitchFamily="34" charset="0"/>
              </a:rPr>
              <a:t>ACCOMPAGNER</a:t>
            </a:r>
            <a:endParaRPr lang="fr-FR" sz="1200" b="1" dirty="0">
              <a:solidFill>
                <a:schemeClr val="bg1"/>
              </a:solidFill>
            </a:endParaRPr>
          </a:p>
        </p:txBody>
      </p:sp>
      <p:sp>
        <p:nvSpPr>
          <p:cNvPr id="44" name="Rectangle 43">
            <a:extLst>
              <a:ext uri="{FF2B5EF4-FFF2-40B4-BE49-F238E27FC236}">
                <a16:creationId xmlns:a16="http://schemas.microsoft.com/office/drawing/2014/main" id="{2A9B5228-C966-8268-814B-792351A55E8A}"/>
              </a:ext>
            </a:extLst>
          </p:cNvPr>
          <p:cNvSpPr/>
          <p:nvPr/>
        </p:nvSpPr>
        <p:spPr>
          <a:xfrm>
            <a:off x="5415197" y="2726746"/>
            <a:ext cx="1338315" cy="184666"/>
          </a:xfrm>
          <a:prstGeom prst="rect">
            <a:avLst/>
          </a:prstGeom>
        </p:spPr>
        <p:txBody>
          <a:bodyPr wrap="square" lIns="0" tIns="0" rIns="0" bIns="0">
            <a:spAutoFit/>
          </a:bodyPr>
          <a:lstStyle/>
          <a:p>
            <a:pPr algn="ctr"/>
            <a:r>
              <a:rPr lang="fr-FR" sz="1200" b="1" dirty="0">
                <a:solidFill>
                  <a:schemeClr val="bg1"/>
                </a:solidFill>
                <a:latin typeface="Arial" panose="020B0604020202020204" pitchFamily="34" charset="0"/>
                <a:cs typeface="Arial" panose="020B0604020202020204" pitchFamily="34" charset="0"/>
              </a:rPr>
              <a:t>FINANCER</a:t>
            </a:r>
            <a:endParaRPr lang="fr-FR" sz="1400" b="1" dirty="0">
              <a:solidFill>
                <a:schemeClr val="bg1"/>
              </a:solidFill>
            </a:endParaRPr>
          </a:p>
        </p:txBody>
      </p:sp>
      <p:sp>
        <p:nvSpPr>
          <p:cNvPr id="54" name="Rectangle 53">
            <a:extLst>
              <a:ext uri="{FF2B5EF4-FFF2-40B4-BE49-F238E27FC236}">
                <a16:creationId xmlns:a16="http://schemas.microsoft.com/office/drawing/2014/main" id="{9D5DD3B3-FD0C-E627-9060-92D82DD91AD2}"/>
              </a:ext>
            </a:extLst>
          </p:cNvPr>
          <p:cNvSpPr/>
          <p:nvPr/>
        </p:nvSpPr>
        <p:spPr>
          <a:xfrm>
            <a:off x="5415197" y="3727181"/>
            <a:ext cx="1827691" cy="2577629"/>
          </a:xfrm>
          <a:prstGeom prst="rect">
            <a:avLst/>
          </a:prstGeom>
        </p:spPr>
        <p:txBody>
          <a:bodyPr wrap="square" lIns="0" tIns="0" rIns="0" bIns="0">
            <a:spAutoFit/>
          </a:bodyPr>
          <a:lstStyle/>
          <a:p>
            <a:pPr defTabSz="457200">
              <a:spcBef>
                <a:spcPts val="300"/>
              </a:spcBef>
              <a:defRPr/>
            </a:pPr>
            <a:r>
              <a:rPr lang="fr-FR" sz="1300" b="1" dirty="0">
                <a:solidFill>
                  <a:schemeClr val="tx2">
                    <a:lumMod val="75000"/>
                  </a:schemeClr>
                </a:solidFill>
                <a:latin typeface="Arial" panose="020B0604020202020204" pitchFamily="34" charset="0"/>
                <a:cs typeface="Arial" panose="020B0604020202020204" pitchFamily="34" charset="0"/>
              </a:rPr>
              <a:t>Une large gamme de produits en Fonds Propres / Quasi-Fonds Propres et de Prêts</a:t>
            </a:r>
            <a:endParaRPr lang="fr-FR" sz="1300" dirty="0">
              <a:solidFill>
                <a:schemeClr val="tx2">
                  <a:lumMod val="75000"/>
                </a:schemeClr>
              </a:solidFill>
              <a:latin typeface="Arial" panose="020B0604020202020204" pitchFamily="34" charset="0"/>
              <a:cs typeface="Arial" panose="020B0604020202020204" pitchFamily="34" charset="0"/>
            </a:endParaRPr>
          </a:p>
          <a:p>
            <a:pPr defTabSz="457200">
              <a:spcBef>
                <a:spcPts val="300"/>
              </a:spcBef>
              <a:defRPr/>
            </a:pPr>
            <a:r>
              <a:rPr lang="fr-FR" sz="1200" dirty="0">
                <a:solidFill>
                  <a:schemeClr val="tx2">
                    <a:lumMod val="75000"/>
                  </a:schemeClr>
                </a:solidFill>
                <a:latin typeface="Arial" panose="020B0604020202020204" pitchFamily="34" charset="0"/>
                <a:cs typeface="Arial" panose="020B0604020202020204" pitchFamily="34" charset="0"/>
              </a:rPr>
              <a:t>La Banque des Territoires intervient en tant que </a:t>
            </a:r>
            <a:r>
              <a:rPr lang="fr-FR" sz="1200" dirty="0" err="1">
                <a:solidFill>
                  <a:schemeClr val="tx2">
                    <a:lumMod val="75000"/>
                  </a:schemeClr>
                </a:solidFill>
                <a:latin typeface="Arial" panose="020B0604020202020204" pitchFamily="34" charset="0"/>
                <a:cs typeface="Arial" panose="020B0604020202020204" pitchFamily="34" charset="0"/>
              </a:rPr>
              <a:t>co</a:t>
            </a:r>
            <a:r>
              <a:rPr lang="fr-FR" sz="1200" dirty="0">
                <a:solidFill>
                  <a:schemeClr val="tx2">
                    <a:lumMod val="75000"/>
                  </a:schemeClr>
                </a:solidFill>
                <a:latin typeface="Arial" panose="020B0604020202020204" pitchFamily="34" charset="0"/>
                <a:cs typeface="Arial" panose="020B0604020202020204" pitchFamily="34" charset="0"/>
              </a:rPr>
              <a:t>-investisseur minoritaire dans la société propriétaire de l’immobilier</a:t>
            </a:r>
          </a:p>
          <a:p>
            <a:pPr defTabSz="457200">
              <a:spcBef>
                <a:spcPts val="300"/>
              </a:spcBef>
              <a:defRPr/>
            </a:pPr>
            <a:r>
              <a:rPr lang="fr-FR" sz="1200" dirty="0">
                <a:solidFill>
                  <a:schemeClr val="tx2">
                    <a:lumMod val="75000"/>
                  </a:schemeClr>
                </a:solidFill>
                <a:latin typeface="Arial" panose="020B0604020202020204" pitchFamily="34" charset="0"/>
                <a:cs typeface="Arial" panose="020B0604020202020204" pitchFamily="34" charset="0"/>
              </a:rPr>
              <a:t>Des prêts existent mais sont réservés aux collectivités </a:t>
            </a:r>
          </a:p>
          <a:p>
            <a:pPr defTabSz="457200">
              <a:spcBef>
                <a:spcPts val="300"/>
              </a:spcBef>
              <a:defRPr/>
            </a:pPr>
            <a:endParaRPr lang="fr-FR" sz="1200" dirty="0">
              <a:solidFill>
                <a:schemeClr val="tx2">
                  <a:lumMod val="75000"/>
                </a:schemeClr>
              </a:solidFill>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FE91E2B0-C780-B8DC-C386-7578899A2374}"/>
              </a:ext>
            </a:extLst>
          </p:cNvPr>
          <p:cNvSpPr/>
          <p:nvPr/>
        </p:nvSpPr>
        <p:spPr>
          <a:xfrm>
            <a:off x="8154712" y="3727181"/>
            <a:ext cx="2036670" cy="1931298"/>
          </a:xfrm>
          <a:prstGeom prst="rect">
            <a:avLst/>
          </a:prstGeom>
        </p:spPr>
        <p:txBody>
          <a:bodyPr wrap="square" lIns="0" tIns="0" rIns="0" bIns="0">
            <a:spAutoFit/>
          </a:bodyPr>
          <a:lstStyle/>
          <a:p>
            <a:pPr defTabSz="457200">
              <a:spcBef>
                <a:spcPts val="300"/>
              </a:spcBef>
              <a:defRPr/>
            </a:pPr>
            <a:r>
              <a:rPr lang="fr-FR" sz="1300" b="1" dirty="0">
                <a:solidFill>
                  <a:schemeClr val="tx2">
                    <a:lumMod val="75000"/>
                  </a:schemeClr>
                </a:solidFill>
                <a:latin typeface="Arial" panose="020B0604020202020204" pitchFamily="34" charset="0"/>
                <a:cs typeface="Arial" panose="020B0604020202020204" pitchFamily="34" charset="0"/>
              </a:rPr>
              <a:t>Des exigences renforcées en matière qualité environnementale</a:t>
            </a:r>
          </a:p>
          <a:p>
            <a:pPr defTabSz="457200">
              <a:spcBef>
                <a:spcPts val="300"/>
              </a:spcBef>
              <a:defRPr/>
            </a:pPr>
            <a:r>
              <a:rPr lang="fr-FR" sz="1200" dirty="0">
                <a:solidFill>
                  <a:schemeClr val="tx2">
                    <a:lumMod val="75000"/>
                  </a:schemeClr>
                </a:solidFill>
                <a:latin typeface="Arial" panose="020B0604020202020204" pitchFamily="34" charset="0"/>
                <a:cs typeface="Arial" panose="020B0604020202020204" pitchFamily="34" charset="0"/>
              </a:rPr>
              <a:t>En tant qu’investisseur avisé, la Banque des Territoires recherche l’atteinte des meilleures normes bâtimentaires et regarde notamment les questions de certifications</a:t>
            </a:r>
          </a:p>
        </p:txBody>
      </p:sp>
      <p:grpSp>
        <p:nvGrpSpPr>
          <p:cNvPr id="30" name="Graphique 64">
            <a:extLst>
              <a:ext uri="{FF2B5EF4-FFF2-40B4-BE49-F238E27FC236}">
                <a16:creationId xmlns:a16="http://schemas.microsoft.com/office/drawing/2014/main" id="{D9F202DE-4020-5F65-BFF4-C7F292A780F6}"/>
              </a:ext>
            </a:extLst>
          </p:cNvPr>
          <p:cNvGrpSpPr/>
          <p:nvPr/>
        </p:nvGrpSpPr>
        <p:grpSpPr>
          <a:xfrm>
            <a:off x="6507127" y="1982754"/>
            <a:ext cx="441395" cy="371451"/>
            <a:chOff x="4830727" y="2001414"/>
            <a:chExt cx="441395" cy="371451"/>
          </a:xfrm>
          <a:solidFill>
            <a:schemeClr val="bg1"/>
          </a:solidFill>
        </p:grpSpPr>
        <p:sp>
          <p:nvSpPr>
            <p:cNvPr id="31" name="Forme libre 30">
              <a:extLst>
                <a:ext uri="{FF2B5EF4-FFF2-40B4-BE49-F238E27FC236}">
                  <a16:creationId xmlns:a16="http://schemas.microsoft.com/office/drawing/2014/main" id="{A7E793DB-2EDD-009B-994D-940A335201BF}"/>
                </a:ext>
              </a:extLst>
            </p:cNvPr>
            <p:cNvSpPr/>
            <p:nvPr/>
          </p:nvSpPr>
          <p:spPr>
            <a:xfrm>
              <a:off x="5000783" y="2001414"/>
              <a:ext cx="195863" cy="199491"/>
            </a:xfrm>
            <a:custGeom>
              <a:avLst/>
              <a:gdLst>
                <a:gd name="connsiteX0" fmla="*/ 97932 w 195863"/>
                <a:gd name="connsiteY0" fmla="*/ 21167 h 199491"/>
                <a:gd name="connsiteX1" fmla="*/ 175082 w 195863"/>
                <a:gd name="connsiteY1" fmla="*/ 99746 h 199491"/>
                <a:gd name="connsiteX2" fmla="*/ 97932 w 195863"/>
                <a:gd name="connsiteY2" fmla="*/ 178325 h 199491"/>
                <a:gd name="connsiteX3" fmla="*/ 20782 w 195863"/>
                <a:gd name="connsiteY3" fmla="*/ 99746 h 199491"/>
                <a:gd name="connsiteX4" fmla="*/ 97932 w 195863"/>
                <a:gd name="connsiteY4" fmla="*/ 21167 h 199491"/>
                <a:gd name="connsiteX5" fmla="*/ 97932 w 195863"/>
                <a:gd name="connsiteY5" fmla="*/ 199353 h 199491"/>
                <a:gd name="connsiteX6" fmla="*/ 195864 w 195863"/>
                <a:gd name="connsiteY6" fmla="*/ 99607 h 199491"/>
                <a:gd name="connsiteX7" fmla="*/ 97932 w 195863"/>
                <a:gd name="connsiteY7" fmla="*/ 0 h 199491"/>
                <a:gd name="connsiteX8" fmla="*/ 0 w 195863"/>
                <a:gd name="connsiteY8" fmla="*/ 99746 h 199491"/>
                <a:gd name="connsiteX9" fmla="*/ 97932 w 195863"/>
                <a:gd name="connsiteY9" fmla="*/ 199491 h 19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863" h="199491">
                  <a:moveTo>
                    <a:pt x="97932" y="21167"/>
                  </a:moveTo>
                  <a:cubicBezTo>
                    <a:pt x="140446" y="21167"/>
                    <a:pt x="175082" y="56444"/>
                    <a:pt x="175082" y="99746"/>
                  </a:cubicBezTo>
                  <a:cubicBezTo>
                    <a:pt x="175082" y="143047"/>
                    <a:pt x="140582" y="178325"/>
                    <a:pt x="97932" y="178325"/>
                  </a:cubicBezTo>
                  <a:cubicBezTo>
                    <a:pt x="55282" y="178325"/>
                    <a:pt x="20782" y="143047"/>
                    <a:pt x="20782" y="99746"/>
                  </a:cubicBezTo>
                  <a:cubicBezTo>
                    <a:pt x="20782" y="56444"/>
                    <a:pt x="55418" y="21167"/>
                    <a:pt x="97932" y="21167"/>
                  </a:cubicBezTo>
                  <a:moveTo>
                    <a:pt x="97932" y="199353"/>
                  </a:moveTo>
                  <a:cubicBezTo>
                    <a:pt x="151991" y="199353"/>
                    <a:pt x="195864" y="154668"/>
                    <a:pt x="195864" y="99607"/>
                  </a:cubicBezTo>
                  <a:cubicBezTo>
                    <a:pt x="195864" y="44547"/>
                    <a:pt x="151991" y="0"/>
                    <a:pt x="97932" y="0"/>
                  </a:cubicBezTo>
                  <a:cubicBezTo>
                    <a:pt x="43872" y="0"/>
                    <a:pt x="0" y="44685"/>
                    <a:pt x="0" y="99746"/>
                  </a:cubicBezTo>
                  <a:cubicBezTo>
                    <a:pt x="0" y="154806"/>
                    <a:pt x="44008" y="199491"/>
                    <a:pt x="97932" y="199491"/>
                  </a:cubicBezTo>
                </a:path>
              </a:pathLst>
            </a:custGeom>
            <a:solidFill>
              <a:schemeClr val="bg1"/>
            </a:solidFill>
            <a:ln w="13566" cap="flat">
              <a:noFill/>
              <a:prstDash val="solid"/>
              <a:miter/>
            </a:ln>
          </p:spPr>
          <p:txBody>
            <a:bodyPr rtlCol="0" anchor="ctr"/>
            <a:lstStyle/>
            <a:p>
              <a:endParaRPr lang="en-GB"/>
            </a:p>
          </p:txBody>
        </p:sp>
        <p:sp>
          <p:nvSpPr>
            <p:cNvPr id="32" name="Forme libre 31">
              <a:extLst>
                <a:ext uri="{FF2B5EF4-FFF2-40B4-BE49-F238E27FC236}">
                  <a16:creationId xmlns:a16="http://schemas.microsoft.com/office/drawing/2014/main" id="{40BCBC88-9927-1526-B209-604B7269E7C1}"/>
                </a:ext>
              </a:extLst>
            </p:cNvPr>
            <p:cNvSpPr/>
            <p:nvPr/>
          </p:nvSpPr>
          <p:spPr>
            <a:xfrm>
              <a:off x="5038543" y="2048727"/>
              <a:ext cx="101599" cy="105140"/>
            </a:xfrm>
            <a:custGeom>
              <a:avLst/>
              <a:gdLst>
                <a:gd name="connsiteX0" fmla="*/ 14669 w 101599"/>
                <a:gd name="connsiteY0" fmla="*/ 65575 h 105140"/>
                <a:gd name="connsiteX1" fmla="*/ 14669 w 101599"/>
                <a:gd name="connsiteY1" fmla="*/ 65575 h 105140"/>
                <a:gd name="connsiteX2" fmla="*/ 15349 w 101599"/>
                <a:gd name="connsiteY2" fmla="*/ 68342 h 105140"/>
                <a:gd name="connsiteX3" fmla="*/ 29746 w 101599"/>
                <a:gd name="connsiteY3" fmla="*/ 93243 h 105140"/>
                <a:gd name="connsiteX4" fmla="*/ 68729 w 101599"/>
                <a:gd name="connsiteY4" fmla="*/ 105141 h 105140"/>
                <a:gd name="connsiteX5" fmla="*/ 76199 w 101599"/>
                <a:gd name="connsiteY5" fmla="*/ 104726 h 105140"/>
                <a:gd name="connsiteX6" fmla="*/ 92227 w 101599"/>
                <a:gd name="connsiteY6" fmla="*/ 100714 h 105140"/>
                <a:gd name="connsiteX7" fmla="*/ 96845 w 101599"/>
                <a:gd name="connsiteY7" fmla="*/ 98777 h 105140"/>
                <a:gd name="connsiteX8" fmla="*/ 96845 w 101599"/>
                <a:gd name="connsiteY8" fmla="*/ 82729 h 105140"/>
                <a:gd name="connsiteX9" fmla="*/ 91005 w 101599"/>
                <a:gd name="connsiteY9" fmla="*/ 86603 h 105140"/>
                <a:gd name="connsiteX10" fmla="*/ 84213 w 101599"/>
                <a:gd name="connsiteY10" fmla="*/ 90062 h 105140"/>
                <a:gd name="connsiteX11" fmla="*/ 82855 w 101599"/>
                <a:gd name="connsiteY11" fmla="*/ 90338 h 105140"/>
                <a:gd name="connsiteX12" fmla="*/ 68593 w 101599"/>
                <a:gd name="connsiteY12" fmla="*/ 92413 h 105140"/>
                <a:gd name="connsiteX13" fmla="*/ 54195 w 101599"/>
                <a:gd name="connsiteY13" fmla="*/ 89508 h 105140"/>
                <a:gd name="connsiteX14" fmla="*/ 45910 w 101599"/>
                <a:gd name="connsiteY14" fmla="*/ 84113 h 105140"/>
                <a:gd name="connsiteX15" fmla="*/ 39933 w 101599"/>
                <a:gd name="connsiteY15" fmla="*/ 76089 h 105140"/>
                <a:gd name="connsiteX16" fmla="*/ 36402 w 101599"/>
                <a:gd name="connsiteY16" fmla="*/ 65575 h 105140"/>
                <a:gd name="connsiteX17" fmla="*/ 36402 w 101599"/>
                <a:gd name="connsiteY17" fmla="*/ 65575 h 105140"/>
                <a:gd name="connsiteX18" fmla="*/ 73890 w 101599"/>
                <a:gd name="connsiteY18" fmla="*/ 65575 h 105140"/>
                <a:gd name="connsiteX19" fmla="*/ 78509 w 101599"/>
                <a:gd name="connsiteY19" fmla="*/ 56444 h 105140"/>
                <a:gd name="connsiteX20" fmla="*/ 35451 w 101599"/>
                <a:gd name="connsiteY20" fmla="*/ 56444 h 105140"/>
                <a:gd name="connsiteX21" fmla="*/ 35451 w 101599"/>
                <a:gd name="connsiteY21" fmla="*/ 55337 h 105140"/>
                <a:gd name="connsiteX22" fmla="*/ 35451 w 101599"/>
                <a:gd name="connsiteY22" fmla="*/ 52017 h 105140"/>
                <a:gd name="connsiteX23" fmla="*/ 35451 w 101599"/>
                <a:gd name="connsiteY23" fmla="*/ 48697 h 105140"/>
                <a:gd name="connsiteX24" fmla="*/ 35451 w 101599"/>
                <a:gd name="connsiteY24" fmla="*/ 47867 h 105140"/>
                <a:gd name="connsiteX25" fmla="*/ 35451 w 101599"/>
                <a:gd name="connsiteY25" fmla="*/ 46622 h 105140"/>
                <a:gd name="connsiteX26" fmla="*/ 35451 w 101599"/>
                <a:gd name="connsiteY26" fmla="*/ 46622 h 105140"/>
                <a:gd name="connsiteX27" fmla="*/ 81089 w 101599"/>
                <a:gd name="connsiteY27" fmla="*/ 46622 h 105140"/>
                <a:gd name="connsiteX28" fmla="*/ 82719 w 101599"/>
                <a:gd name="connsiteY28" fmla="*/ 43440 h 105140"/>
                <a:gd name="connsiteX29" fmla="*/ 85843 w 101599"/>
                <a:gd name="connsiteY29" fmla="*/ 37491 h 105140"/>
                <a:gd name="connsiteX30" fmla="*/ 36538 w 101599"/>
                <a:gd name="connsiteY30" fmla="*/ 37491 h 105140"/>
                <a:gd name="connsiteX31" fmla="*/ 41835 w 101599"/>
                <a:gd name="connsiteY31" fmla="*/ 25594 h 105140"/>
                <a:gd name="connsiteX32" fmla="*/ 46046 w 101599"/>
                <a:gd name="connsiteY32" fmla="*/ 20475 h 105140"/>
                <a:gd name="connsiteX33" fmla="*/ 48083 w 101599"/>
                <a:gd name="connsiteY33" fmla="*/ 18953 h 105140"/>
                <a:gd name="connsiteX34" fmla="*/ 66963 w 101599"/>
                <a:gd name="connsiteY34" fmla="*/ 12866 h 105140"/>
                <a:gd name="connsiteX35" fmla="*/ 81633 w 101599"/>
                <a:gd name="connsiteY35" fmla="*/ 15633 h 105140"/>
                <a:gd name="connsiteX36" fmla="*/ 93042 w 101599"/>
                <a:gd name="connsiteY36" fmla="*/ 22135 h 105140"/>
                <a:gd name="connsiteX37" fmla="*/ 99154 w 101599"/>
                <a:gd name="connsiteY37" fmla="*/ 12728 h 105140"/>
                <a:gd name="connsiteX38" fmla="*/ 101599 w 101599"/>
                <a:gd name="connsiteY38" fmla="*/ 8992 h 105140"/>
                <a:gd name="connsiteX39" fmla="*/ 68457 w 101599"/>
                <a:gd name="connsiteY39" fmla="*/ 0 h 105140"/>
                <a:gd name="connsiteX40" fmla="*/ 49713 w 101599"/>
                <a:gd name="connsiteY40" fmla="*/ 2490 h 105140"/>
                <a:gd name="connsiteX41" fmla="*/ 31784 w 101599"/>
                <a:gd name="connsiteY41" fmla="*/ 11206 h 105140"/>
                <a:gd name="connsiteX42" fmla="*/ 21325 w 101599"/>
                <a:gd name="connsiteY42" fmla="*/ 22827 h 105140"/>
                <a:gd name="connsiteX43" fmla="*/ 14805 w 101599"/>
                <a:gd name="connsiteY43" fmla="*/ 37629 h 105140"/>
                <a:gd name="connsiteX44" fmla="*/ 4890 w 101599"/>
                <a:gd name="connsiteY44" fmla="*/ 37629 h 105140"/>
                <a:gd name="connsiteX45" fmla="*/ 0 w 101599"/>
                <a:gd name="connsiteY45" fmla="*/ 46898 h 105140"/>
                <a:gd name="connsiteX46" fmla="*/ 13447 w 101599"/>
                <a:gd name="connsiteY46" fmla="*/ 46898 h 105140"/>
                <a:gd name="connsiteX47" fmla="*/ 13447 w 101599"/>
                <a:gd name="connsiteY47" fmla="*/ 46898 h 105140"/>
                <a:gd name="connsiteX48" fmla="*/ 13039 w 101599"/>
                <a:gd name="connsiteY48" fmla="*/ 52155 h 105140"/>
                <a:gd name="connsiteX49" fmla="*/ 13447 w 101599"/>
                <a:gd name="connsiteY49" fmla="*/ 56859 h 105140"/>
                <a:gd name="connsiteX50" fmla="*/ 5026 w 101599"/>
                <a:gd name="connsiteY50" fmla="*/ 56859 h 105140"/>
                <a:gd name="connsiteX51" fmla="*/ 0 w 101599"/>
                <a:gd name="connsiteY51" fmla="*/ 65990 h 105140"/>
                <a:gd name="connsiteX52" fmla="*/ 14398 w 101599"/>
                <a:gd name="connsiteY52" fmla="*/ 65990 h 1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1599" h="105140">
                  <a:moveTo>
                    <a:pt x="14669" y="65575"/>
                  </a:moveTo>
                  <a:lnTo>
                    <a:pt x="14669" y="65575"/>
                  </a:lnTo>
                  <a:cubicBezTo>
                    <a:pt x="14805" y="66543"/>
                    <a:pt x="15077" y="67373"/>
                    <a:pt x="15349" y="68342"/>
                  </a:cubicBezTo>
                  <a:cubicBezTo>
                    <a:pt x="17658" y="78579"/>
                    <a:pt x="22412" y="87018"/>
                    <a:pt x="29746" y="93243"/>
                  </a:cubicBezTo>
                  <a:cubicBezTo>
                    <a:pt x="38983" y="101267"/>
                    <a:pt x="52158" y="105141"/>
                    <a:pt x="68729" y="105141"/>
                  </a:cubicBezTo>
                  <a:cubicBezTo>
                    <a:pt x="71310" y="105141"/>
                    <a:pt x="73755" y="105003"/>
                    <a:pt x="76199" y="104726"/>
                  </a:cubicBezTo>
                  <a:cubicBezTo>
                    <a:pt x="81904" y="104034"/>
                    <a:pt x="87201" y="102651"/>
                    <a:pt x="92227" y="100714"/>
                  </a:cubicBezTo>
                  <a:cubicBezTo>
                    <a:pt x="93721" y="100161"/>
                    <a:pt x="95351" y="99469"/>
                    <a:pt x="96845" y="98777"/>
                  </a:cubicBezTo>
                  <a:lnTo>
                    <a:pt x="96845" y="82729"/>
                  </a:lnTo>
                  <a:cubicBezTo>
                    <a:pt x="94808" y="84251"/>
                    <a:pt x="92906" y="85496"/>
                    <a:pt x="91005" y="86603"/>
                  </a:cubicBezTo>
                  <a:cubicBezTo>
                    <a:pt x="88560" y="87986"/>
                    <a:pt x="86387" y="89231"/>
                    <a:pt x="84213" y="90062"/>
                  </a:cubicBezTo>
                  <a:cubicBezTo>
                    <a:pt x="83806" y="90200"/>
                    <a:pt x="83262" y="90200"/>
                    <a:pt x="82855" y="90338"/>
                  </a:cubicBezTo>
                  <a:cubicBezTo>
                    <a:pt x="78916" y="91583"/>
                    <a:pt x="74162" y="92413"/>
                    <a:pt x="68593" y="92413"/>
                  </a:cubicBezTo>
                  <a:cubicBezTo>
                    <a:pt x="63024" y="92413"/>
                    <a:pt x="58406" y="91445"/>
                    <a:pt x="54195" y="89508"/>
                  </a:cubicBezTo>
                  <a:cubicBezTo>
                    <a:pt x="51071" y="88125"/>
                    <a:pt x="48219" y="86465"/>
                    <a:pt x="45910" y="84113"/>
                  </a:cubicBezTo>
                  <a:cubicBezTo>
                    <a:pt x="43465" y="81899"/>
                    <a:pt x="41428" y="79271"/>
                    <a:pt x="39933" y="76089"/>
                  </a:cubicBezTo>
                  <a:cubicBezTo>
                    <a:pt x="38303" y="73045"/>
                    <a:pt x="37217" y="69587"/>
                    <a:pt x="36402" y="65575"/>
                  </a:cubicBezTo>
                  <a:lnTo>
                    <a:pt x="36402" y="65575"/>
                  </a:lnTo>
                  <a:cubicBezTo>
                    <a:pt x="36402" y="65575"/>
                    <a:pt x="73890" y="65575"/>
                    <a:pt x="73890" y="65575"/>
                  </a:cubicBezTo>
                  <a:lnTo>
                    <a:pt x="78509" y="56444"/>
                  </a:lnTo>
                  <a:lnTo>
                    <a:pt x="35451" y="56444"/>
                  </a:lnTo>
                  <a:cubicBezTo>
                    <a:pt x="35451" y="56444"/>
                    <a:pt x="35451" y="55752"/>
                    <a:pt x="35451" y="55337"/>
                  </a:cubicBezTo>
                  <a:cubicBezTo>
                    <a:pt x="35451" y="54507"/>
                    <a:pt x="35451" y="53539"/>
                    <a:pt x="35451" y="52017"/>
                  </a:cubicBezTo>
                  <a:lnTo>
                    <a:pt x="35451" y="48697"/>
                  </a:lnTo>
                  <a:cubicBezTo>
                    <a:pt x="35451" y="48697"/>
                    <a:pt x="35451" y="48143"/>
                    <a:pt x="35451" y="47867"/>
                  </a:cubicBezTo>
                  <a:cubicBezTo>
                    <a:pt x="35451" y="47452"/>
                    <a:pt x="35451" y="46898"/>
                    <a:pt x="35451" y="46622"/>
                  </a:cubicBezTo>
                  <a:lnTo>
                    <a:pt x="35451" y="46622"/>
                  </a:lnTo>
                  <a:cubicBezTo>
                    <a:pt x="35451" y="46622"/>
                    <a:pt x="81089" y="46622"/>
                    <a:pt x="81089" y="46622"/>
                  </a:cubicBezTo>
                  <a:lnTo>
                    <a:pt x="82719" y="43440"/>
                  </a:lnTo>
                  <a:lnTo>
                    <a:pt x="85843" y="37491"/>
                  </a:lnTo>
                  <a:lnTo>
                    <a:pt x="36538" y="37491"/>
                  </a:lnTo>
                  <a:cubicBezTo>
                    <a:pt x="37624" y="32926"/>
                    <a:pt x="39526" y="29052"/>
                    <a:pt x="41835" y="25594"/>
                  </a:cubicBezTo>
                  <a:cubicBezTo>
                    <a:pt x="43057" y="23795"/>
                    <a:pt x="44416" y="21997"/>
                    <a:pt x="46046" y="20475"/>
                  </a:cubicBezTo>
                  <a:cubicBezTo>
                    <a:pt x="46725" y="19921"/>
                    <a:pt x="47404" y="19368"/>
                    <a:pt x="48083" y="18953"/>
                  </a:cubicBezTo>
                  <a:cubicBezTo>
                    <a:pt x="53245" y="14941"/>
                    <a:pt x="59493" y="12866"/>
                    <a:pt x="66963" y="12866"/>
                  </a:cubicBezTo>
                  <a:cubicBezTo>
                    <a:pt x="72125" y="12866"/>
                    <a:pt x="77014" y="13834"/>
                    <a:pt x="81633" y="15633"/>
                  </a:cubicBezTo>
                  <a:cubicBezTo>
                    <a:pt x="85572" y="17155"/>
                    <a:pt x="89375" y="19230"/>
                    <a:pt x="93042" y="22135"/>
                  </a:cubicBezTo>
                  <a:lnTo>
                    <a:pt x="99154" y="12728"/>
                  </a:lnTo>
                  <a:lnTo>
                    <a:pt x="101599" y="8992"/>
                  </a:lnTo>
                  <a:cubicBezTo>
                    <a:pt x="90190" y="3044"/>
                    <a:pt x="79188" y="0"/>
                    <a:pt x="68457" y="0"/>
                  </a:cubicBezTo>
                  <a:cubicBezTo>
                    <a:pt x="61666" y="0"/>
                    <a:pt x="55418" y="830"/>
                    <a:pt x="49713" y="2490"/>
                  </a:cubicBezTo>
                  <a:cubicBezTo>
                    <a:pt x="42922" y="4289"/>
                    <a:pt x="36945" y="7194"/>
                    <a:pt x="31784" y="11206"/>
                  </a:cubicBezTo>
                  <a:cubicBezTo>
                    <a:pt x="27709" y="14526"/>
                    <a:pt x="24177" y="18400"/>
                    <a:pt x="21325" y="22827"/>
                  </a:cubicBezTo>
                  <a:cubicBezTo>
                    <a:pt x="18473" y="27254"/>
                    <a:pt x="16435" y="32096"/>
                    <a:pt x="14805" y="37629"/>
                  </a:cubicBezTo>
                  <a:lnTo>
                    <a:pt x="4890" y="37629"/>
                  </a:lnTo>
                  <a:lnTo>
                    <a:pt x="0" y="46898"/>
                  </a:lnTo>
                  <a:lnTo>
                    <a:pt x="13447" y="46898"/>
                  </a:lnTo>
                  <a:cubicBezTo>
                    <a:pt x="13447" y="46898"/>
                    <a:pt x="13447" y="46898"/>
                    <a:pt x="13447" y="46898"/>
                  </a:cubicBezTo>
                  <a:cubicBezTo>
                    <a:pt x="13311" y="49112"/>
                    <a:pt x="13039" y="50772"/>
                    <a:pt x="13039" y="52155"/>
                  </a:cubicBezTo>
                  <a:cubicBezTo>
                    <a:pt x="13039" y="53816"/>
                    <a:pt x="13175" y="55476"/>
                    <a:pt x="13447" y="56859"/>
                  </a:cubicBezTo>
                  <a:lnTo>
                    <a:pt x="5026" y="56859"/>
                  </a:lnTo>
                  <a:lnTo>
                    <a:pt x="0" y="65990"/>
                  </a:lnTo>
                  <a:lnTo>
                    <a:pt x="14398" y="65990"/>
                  </a:lnTo>
                </a:path>
              </a:pathLst>
            </a:custGeom>
            <a:solidFill>
              <a:schemeClr val="bg1"/>
            </a:solidFill>
            <a:ln w="13566" cap="flat">
              <a:noFill/>
              <a:prstDash val="solid"/>
              <a:miter/>
            </a:ln>
          </p:spPr>
          <p:txBody>
            <a:bodyPr rtlCol="0" anchor="ctr"/>
            <a:lstStyle/>
            <a:p>
              <a:endParaRPr lang="en-GB"/>
            </a:p>
          </p:txBody>
        </p:sp>
        <p:sp>
          <p:nvSpPr>
            <p:cNvPr id="33" name="Forme libre 32">
              <a:extLst>
                <a:ext uri="{FF2B5EF4-FFF2-40B4-BE49-F238E27FC236}">
                  <a16:creationId xmlns:a16="http://schemas.microsoft.com/office/drawing/2014/main" id="{A2FEC249-04F0-8030-04B9-097626903F19}"/>
                </a:ext>
              </a:extLst>
            </p:cNvPr>
            <p:cNvSpPr/>
            <p:nvPr/>
          </p:nvSpPr>
          <p:spPr>
            <a:xfrm>
              <a:off x="5130906" y="2131456"/>
              <a:ext cx="4618" cy="17984"/>
            </a:xfrm>
            <a:custGeom>
              <a:avLst/>
              <a:gdLst>
                <a:gd name="connsiteX0" fmla="*/ 0 w 4618"/>
                <a:gd name="connsiteY0" fmla="*/ 17985 h 17984"/>
                <a:gd name="connsiteX1" fmla="*/ 4618 w 4618"/>
                <a:gd name="connsiteY1" fmla="*/ 16048 h 17984"/>
                <a:gd name="connsiteX2" fmla="*/ 4618 w 4618"/>
                <a:gd name="connsiteY2" fmla="*/ 0 h 17984"/>
                <a:gd name="connsiteX3" fmla="*/ 4618 w 4618"/>
                <a:gd name="connsiteY3" fmla="*/ 16048 h 17984"/>
                <a:gd name="connsiteX4" fmla="*/ 0 w 4618"/>
                <a:gd name="connsiteY4" fmla="*/ 17985 h 17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8" h="17984">
                  <a:moveTo>
                    <a:pt x="0" y="17985"/>
                  </a:moveTo>
                  <a:cubicBezTo>
                    <a:pt x="1494" y="17431"/>
                    <a:pt x="3124" y="16740"/>
                    <a:pt x="4618" y="16048"/>
                  </a:cubicBezTo>
                  <a:lnTo>
                    <a:pt x="4618" y="0"/>
                  </a:lnTo>
                  <a:lnTo>
                    <a:pt x="4618" y="16048"/>
                  </a:lnTo>
                  <a:cubicBezTo>
                    <a:pt x="3124" y="16740"/>
                    <a:pt x="1630" y="17431"/>
                    <a:pt x="0" y="17985"/>
                  </a:cubicBezTo>
                </a:path>
              </a:pathLst>
            </a:custGeom>
            <a:solidFill>
              <a:schemeClr val="bg1"/>
            </a:solidFill>
            <a:ln w="13566" cap="flat">
              <a:noFill/>
              <a:prstDash val="solid"/>
              <a:miter/>
            </a:ln>
          </p:spPr>
          <p:txBody>
            <a:bodyPr rtlCol="0" anchor="ctr"/>
            <a:lstStyle/>
            <a:p>
              <a:endParaRPr lang="en-GB"/>
            </a:p>
          </p:txBody>
        </p:sp>
        <p:sp>
          <p:nvSpPr>
            <p:cNvPr id="35" name="Forme libre 34">
              <a:extLst>
                <a:ext uri="{FF2B5EF4-FFF2-40B4-BE49-F238E27FC236}">
                  <a16:creationId xmlns:a16="http://schemas.microsoft.com/office/drawing/2014/main" id="{521AD056-B7EF-136A-627A-133F17DC3D62}"/>
                </a:ext>
              </a:extLst>
            </p:cNvPr>
            <p:cNvSpPr/>
            <p:nvPr/>
          </p:nvSpPr>
          <p:spPr>
            <a:xfrm>
              <a:off x="5121534" y="2135330"/>
              <a:ext cx="8013" cy="3735"/>
            </a:xfrm>
            <a:custGeom>
              <a:avLst/>
              <a:gdLst>
                <a:gd name="connsiteX0" fmla="*/ 8014 w 8013"/>
                <a:gd name="connsiteY0" fmla="*/ 0 h 3735"/>
                <a:gd name="connsiteX1" fmla="*/ 1222 w 8013"/>
                <a:gd name="connsiteY1" fmla="*/ 3459 h 3735"/>
                <a:gd name="connsiteX2" fmla="*/ 0 w 8013"/>
                <a:gd name="connsiteY2" fmla="*/ 3735 h 3735"/>
                <a:gd name="connsiteX3" fmla="*/ 1222 w 8013"/>
                <a:gd name="connsiteY3" fmla="*/ 3459 h 3735"/>
                <a:gd name="connsiteX4" fmla="*/ 8014 w 8013"/>
                <a:gd name="connsiteY4" fmla="*/ 0 h 3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3" h="3735">
                  <a:moveTo>
                    <a:pt x="8014" y="0"/>
                  </a:moveTo>
                  <a:cubicBezTo>
                    <a:pt x="5569" y="1383"/>
                    <a:pt x="3260" y="2629"/>
                    <a:pt x="1222" y="3459"/>
                  </a:cubicBezTo>
                  <a:cubicBezTo>
                    <a:pt x="815" y="3597"/>
                    <a:pt x="407" y="3597"/>
                    <a:pt x="0" y="3735"/>
                  </a:cubicBezTo>
                  <a:cubicBezTo>
                    <a:pt x="407" y="3735"/>
                    <a:pt x="951" y="3597"/>
                    <a:pt x="1222" y="3459"/>
                  </a:cubicBezTo>
                  <a:cubicBezTo>
                    <a:pt x="3260" y="2629"/>
                    <a:pt x="5569" y="1522"/>
                    <a:pt x="8014" y="0"/>
                  </a:cubicBezTo>
                </a:path>
              </a:pathLst>
            </a:custGeom>
            <a:solidFill>
              <a:schemeClr val="bg1"/>
            </a:solidFill>
            <a:ln w="13566" cap="flat">
              <a:noFill/>
              <a:prstDash val="solid"/>
              <a:miter/>
            </a:ln>
          </p:spPr>
          <p:txBody>
            <a:bodyPr rtlCol="0" anchor="ctr"/>
            <a:lstStyle/>
            <a:p>
              <a:endParaRPr lang="en-GB"/>
            </a:p>
          </p:txBody>
        </p:sp>
        <p:sp>
          <p:nvSpPr>
            <p:cNvPr id="36" name="Forme libre 35">
              <a:extLst>
                <a:ext uri="{FF2B5EF4-FFF2-40B4-BE49-F238E27FC236}">
                  <a16:creationId xmlns:a16="http://schemas.microsoft.com/office/drawing/2014/main" id="{73F9D6B7-F0FB-7741-1CDD-49CE9D70B8E9}"/>
                </a:ext>
              </a:extLst>
            </p:cNvPr>
            <p:cNvSpPr/>
            <p:nvPr/>
          </p:nvSpPr>
          <p:spPr>
            <a:xfrm>
              <a:off x="5053892" y="2117069"/>
              <a:ext cx="60850" cy="36799"/>
            </a:xfrm>
            <a:custGeom>
              <a:avLst/>
              <a:gdLst>
                <a:gd name="connsiteX0" fmla="*/ 14398 w 60850"/>
                <a:gd name="connsiteY0" fmla="*/ 24902 h 36799"/>
                <a:gd name="connsiteX1" fmla="*/ 0 w 60850"/>
                <a:gd name="connsiteY1" fmla="*/ 0 h 36799"/>
                <a:gd name="connsiteX2" fmla="*/ 14398 w 60850"/>
                <a:gd name="connsiteY2" fmla="*/ 24902 h 36799"/>
                <a:gd name="connsiteX3" fmla="*/ 53380 w 60850"/>
                <a:gd name="connsiteY3" fmla="*/ 36799 h 36799"/>
                <a:gd name="connsiteX4" fmla="*/ 60851 w 60850"/>
                <a:gd name="connsiteY4" fmla="*/ 36384 h 36799"/>
                <a:gd name="connsiteX5" fmla="*/ 53380 w 60850"/>
                <a:gd name="connsiteY5" fmla="*/ 36799 h 36799"/>
                <a:gd name="connsiteX6" fmla="*/ 14398 w 60850"/>
                <a:gd name="connsiteY6" fmla="*/ 24902 h 36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0" h="36799">
                  <a:moveTo>
                    <a:pt x="14398" y="24902"/>
                  </a:moveTo>
                  <a:cubicBezTo>
                    <a:pt x="7063" y="18676"/>
                    <a:pt x="2309" y="10237"/>
                    <a:pt x="0" y="0"/>
                  </a:cubicBezTo>
                  <a:cubicBezTo>
                    <a:pt x="2309" y="10237"/>
                    <a:pt x="7063" y="18676"/>
                    <a:pt x="14398" y="24902"/>
                  </a:cubicBezTo>
                  <a:cubicBezTo>
                    <a:pt x="23770" y="32926"/>
                    <a:pt x="36809" y="36799"/>
                    <a:pt x="53380" y="36799"/>
                  </a:cubicBezTo>
                  <a:cubicBezTo>
                    <a:pt x="55961" y="36799"/>
                    <a:pt x="58406" y="36661"/>
                    <a:pt x="60851" y="36384"/>
                  </a:cubicBezTo>
                  <a:cubicBezTo>
                    <a:pt x="58406" y="36661"/>
                    <a:pt x="55961" y="36799"/>
                    <a:pt x="53380" y="36799"/>
                  </a:cubicBezTo>
                  <a:cubicBezTo>
                    <a:pt x="36809" y="36799"/>
                    <a:pt x="23770" y="32787"/>
                    <a:pt x="14398" y="24902"/>
                  </a:cubicBezTo>
                </a:path>
              </a:pathLst>
            </a:custGeom>
            <a:solidFill>
              <a:schemeClr val="bg1"/>
            </a:solidFill>
            <a:ln w="13566" cap="flat">
              <a:noFill/>
              <a:prstDash val="solid"/>
              <a:miter/>
            </a:ln>
          </p:spPr>
          <p:txBody>
            <a:bodyPr rtlCol="0" anchor="ctr"/>
            <a:lstStyle/>
            <a:p>
              <a:endParaRPr lang="en-GB"/>
            </a:p>
          </p:txBody>
        </p:sp>
        <p:sp>
          <p:nvSpPr>
            <p:cNvPr id="37" name="Forme libre 36">
              <a:extLst>
                <a:ext uri="{FF2B5EF4-FFF2-40B4-BE49-F238E27FC236}">
                  <a16:creationId xmlns:a16="http://schemas.microsoft.com/office/drawing/2014/main" id="{B6585BEE-EF42-E22B-311E-18913A515443}"/>
                </a:ext>
              </a:extLst>
            </p:cNvPr>
            <p:cNvSpPr/>
            <p:nvPr/>
          </p:nvSpPr>
          <p:spPr>
            <a:xfrm>
              <a:off x="5131857" y="2061178"/>
              <a:ext cx="6248" cy="9407"/>
            </a:xfrm>
            <a:custGeom>
              <a:avLst/>
              <a:gdLst>
                <a:gd name="connsiteX0" fmla="*/ 0 w 6248"/>
                <a:gd name="connsiteY0" fmla="*/ 9407 h 9407"/>
                <a:gd name="connsiteX1" fmla="*/ 6248 w 6248"/>
                <a:gd name="connsiteY1" fmla="*/ 0 h 9407"/>
                <a:gd name="connsiteX2" fmla="*/ 0 w 6248"/>
                <a:gd name="connsiteY2" fmla="*/ 9407 h 9407"/>
                <a:gd name="connsiteX3" fmla="*/ 0 w 6248"/>
                <a:gd name="connsiteY3" fmla="*/ 9407 h 9407"/>
              </a:gdLst>
              <a:ahLst/>
              <a:cxnLst>
                <a:cxn ang="0">
                  <a:pos x="connsiteX0" y="connsiteY0"/>
                </a:cxn>
                <a:cxn ang="0">
                  <a:pos x="connsiteX1" y="connsiteY1"/>
                </a:cxn>
                <a:cxn ang="0">
                  <a:pos x="connsiteX2" y="connsiteY2"/>
                </a:cxn>
                <a:cxn ang="0">
                  <a:pos x="connsiteX3" y="connsiteY3"/>
                </a:cxn>
              </a:cxnLst>
              <a:rect l="l" t="t" r="r" b="b"/>
              <a:pathLst>
                <a:path w="6248" h="9407">
                  <a:moveTo>
                    <a:pt x="0" y="9407"/>
                  </a:moveTo>
                  <a:lnTo>
                    <a:pt x="6248" y="0"/>
                  </a:lnTo>
                  <a:lnTo>
                    <a:pt x="0" y="9407"/>
                  </a:lnTo>
                  <a:lnTo>
                    <a:pt x="0" y="9407"/>
                  </a:lnTo>
                </a:path>
              </a:pathLst>
            </a:custGeom>
            <a:solidFill>
              <a:schemeClr val="bg1"/>
            </a:solidFill>
            <a:ln w="13566" cap="flat">
              <a:noFill/>
              <a:prstDash val="solid"/>
              <a:miter/>
            </a:ln>
          </p:spPr>
          <p:txBody>
            <a:bodyPr rtlCol="0" anchor="ctr"/>
            <a:lstStyle/>
            <a:p>
              <a:endParaRPr lang="en-GB"/>
            </a:p>
          </p:txBody>
        </p:sp>
        <p:sp>
          <p:nvSpPr>
            <p:cNvPr id="38" name="Forme libre 37">
              <a:extLst>
                <a:ext uri="{FF2B5EF4-FFF2-40B4-BE49-F238E27FC236}">
                  <a16:creationId xmlns:a16="http://schemas.microsoft.com/office/drawing/2014/main" id="{FF10C7C0-0A00-E099-75C3-456C4B9427E0}"/>
                </a:ext>
              </a:extLst>
            </p:cNvPr>
            <p:cNvSpPr/>
            <p:nvPr/>
          </p:nvSpPr>
          <p:spPr>
            <a:xfrm>
              <a:off x="5088528" y="2048450"/>
              <a:ext cx="51886" cy="8992"/>
            </a:xfrm>
            <a:custGeom>
              <a:avLst/>
              <a:gdLst>
                <a:gd name="connsiteX0" fmla="*/ 51886 w 51886"/>
                <a:gd name="connsiteY0" fmla="*/ 8992 h 8992"/>
                <a:gd name="connsiteX1" fmla="*/ 51886 w 51886"/>
                <a:gd name="connsiteY1" fmla="*/ 8992 h 8992"/>
                <a:gd name="connsiteX2" fmla="*/ 18744 w 51886"/>
                <a:gd name="connsiteY2" fmla="*/ 0 h 8992"/>
                <a:gd name="connsiteX3" fmla="*/ 0 w 51886"/>
                <a:gd name="connsiteY3" fmla="*/ 2490 h 8992"/>
                <a:gd name="connsiteX4" fmla="*/ 18744 w 51886"/>
                <a:gd name="connsiteY4" fmla="*/ 0 h 8992"/>
                <a:gd name="connsiteX5" fmla="*/ 51886 w 51886"/>
                <a:gd name="connsiteY5" fmla="*/ 8992 h 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86" h="8992">
                  <a:moveTo>
                    <a:pt x="51886" y="8992"/>
                  </a:moveTo>
                  <a:lnTo>
                    <a:pt x="51886" y="8992"/>
                  </a:lnTo>
                  <a:cubicBezTo>
                    <a:pt x="40477" y="3044"/>
                    <a:pt x="29475" y="0"/>
                    <a:pt x="18744" y="0"/>
                  </a:cubicBezTo>
                  <a:cubicBezTo>
                    <a:pt x="11953" y="0"/>
                    <a:pt x="5705" y="830"/>
                    <a:pt x="0" y="2490"/>
                  </a:cubicBezTo>
                  <a:cubicBezTo>
                    <a:pt x="5705" y="968"/>
                    <a:pt x="11953" y="0"/>
                    <a:pt x="18744" y="0"/>
                  </a:cubicBezTo>
                  <a:cubicBezTo>
                    <a:pt x="29475" y="0"/>
                    <a:pt x="40477" y="3044"/>
                    <a:pt x="51886" y="8992"/>
                  </a:cubicBezTo>
                </a:path>
              </a:pathLst>
            </a:custGeom>
            <a:solidFill>
              <a:schemeClr val="bg1"/>
            </a:solidFill>
            <a:ln w="13566" cap="flat">
              <a:noFill/>
              <a:prstDash val="solid"/>
              <a:miter/>
            </a:ln>
          </p:spPr>
          <p:txBody>
            <a:bodyPr rtlCol="0" anchor="ctr"/>
            <a:lstStyle/>
            <a:p>
              <a:endParaRPr lang="en-GB"/>
            </a:p>
          </p:txBody>
        </p:sp>
        <p:sp>
          <p:nvSpPr>
            <p:cNvPr id="41" name="Forme libre 40">
              <a:extLst>
                <a:ext uri="{FF2B5EF4-FFF2-40B4-BE49-F238E27FC236}">
                  <a16:creationId xmlns:a16="http://schemas.microsoft.com/office/drawing/2014/main" id="{23E1797D-45EF-0852-40E6-C65FE6B2533A}"/>
                </a:ext>
              </a:extLst>
            </p:cNvPr>
            <p:cNvSpPr/>
            <p:nvPr/>
          </p:nvSpPr>
          <p:spPr>
            <a:xfrm>
              <a:off x="5086898" y="2061316"/>
              <a:ext cx="33549" cy="6087"/>
            </a:xfrm>
            <a:custGeom>
              <a:avLst/>
              <a:gdLst>
                <a:gd name="connsiteX0" fmla="*/ 136 w 33549"/>
                <a:gd name="connsiteY0" fmla="*/ 6087 h 6087"/>
                <a:gd name="connsiteX1" fmla="*/ 18880 w 33549"/>
                <a:gd name="connsiteY1" fmla="*/ 0 h 6087"/>
                <a:gd name="connsiteX2" fmla="*/ 33549 w 33549"/>
                <a:gd name="connsiteY2" fmla="*/ 2767 h 6087"/>
                <a:gd name="connsiteX3" fmla="*/ 18880 w 33549"/>
                <a:gd name="connsiteY3" fmla="*/ 0 h 6087"/>
                <a:gd name="connsiteX4" fmla="*/ 0 w 33549"/>
                <a:gd name="connsiteY4" fmla="*/ 6087 h 6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49" h="6087">
                  <a:moveTo>
                    <a:pt x="136" y="6087"/>
                  </a:moveTo>
                  <a:cubicBezTo>
                    <a:pt x="5297" y="2075"/>
                    <a:pt x="11545" y="0"/>
                    <a:pt x="18880" y="0"/>
                  </a:cubicBezTo>
                  <a:cubicBezTo>
                    <a:pt x="24042" y="0"/>
                    <a:pt x="28931" y="968"/>
                    <a:pt x="33549" y="2767"/>
                  </a:cubicBezTo>
                  <a:cubicBezTo>
                    <a:pt x="28931" y="968"/>
                    <a:pt x="24042" y="0"/>
                    <a:pt x="18880" y="0"/>
                  </a:cubicBezTo>
                  <a:cubicBezTo>
                    <a:pt x="11410" y="0"/>
                    <a:pt x="5297" y="2213"/>
                    <a:pt x="0" y="6087"/>
                  </a:cubicBezTo>
                </a:path>
              </a:pathLst>
            </a:custGeom>
            <a:solidFill>
              <a:schemeClr val="bg1"/>
            </a:solidFill>
            <a:ln w="13566" cap="flat">
              <a:noFill/>
              <a:prstDash val="solid"/>
              <a:miter/>
            </a:ln>
          </p:spPr>
          <p:txBody>
            <a:bodyPr rtlCol="0" anchor="ctr"/>
            <a:lstStyle/>
            <a:p>
              <a:endParaRPr lang="en-GB"/>
            </a:p>
          </p:txBody>
        </p:sp>
        <p:sp>
          <p:nvSpPr>
            <p:cNvPr id="42" name="Forme libre 41">
              <a:extLst>
                <a:ext uri="{FF2B5EF4-FFF2-40B4-BE49-F238E27FC236}">
                  <a16:creationId xmlns:a16="http://schemas.microsoft.com/office/drawing/2014/main" id="{88C0B675-CBB0-00B9-F05D-E2EBDA34CF18}"/>
                </a:ext>
              </a:extLst>
            </p:cNvPr>
            <p:cNvSpPr/>
            <p:nvPr/>
          </p:nvSpPr>
          <p:spPr>
            <a:xfrm>
              <a:off x="5078612" y="2124816"/>
              <a:ext cx="14397" cy="13419"/>
            </a:xfrm>
            <a:custGeom>
              <a:avLst/>
              <a:gdLst>
                <a:gd name="connsiteX0" fmla="*/ 14262 w 14397"/>
                <a:gd name="connsiteY0" fmla="*/ 13419 h 13419"/>
                <a:gd name="connsiteX1" fmla="*/ 5976 w 14397"/>
                <a:gd name="connsiteY1" fmla="*/ 8024 h 13419"/>
                <a:gd name="connsiteX2" fmla="*/ 0 w 14397"/>
                <a:gd name="connsiteY2" fmla="*/ 0 h 13419"/>
                <a:gd name="connsiteX3" fmla="*/ 5976 w 14397"/>
                <a:gd name="connsiteY3" fmla="*/ 8024 h 13419"/>
                <a:gd name="connsiteX4" fmla="*/ 14398 w 14397"/>
                <a:gd name="connsiteY4" fmla="*/ 13419 h 13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7" h="13419">
                  <a:moveTo>
                    <a:pt x="14262" y="13419"/>
                  </a:moveTo>
                  <a:cubicBezTo>
                    <a:pt x="11138" y="12036"/>
                    <a:pt x="8286" y="10376"/>
                    <a:pt x="5976" y="8024"/>
                  </a:cubicBezTo>
                  <a:cubicBezTo>
                    <a:pt x="3532" y="5810"/>
                    <a:pt x="1494" y="3182"/>
                    <a:pt x="0" y="0"/>
                  </a:cubicBezTo>
                  <a:cubicBezTo>
                    <a:pt x="1630" y="3044"/>
                    <a:pt x="3532" y="5672"/>
                    <a:pt x="5976" y="8024"/>
                  </a:cubicBezTo>
                  <a:cubicBezTo>
                    <a:pt x="8421" y="10376"/>
                    <a:pt x="11274" y="12174"/>
                    <a:pt x="14398" y="13419"/>
                  </a:cubicBezTo>
                </a:path>
              </a:pathLst>
            </a:custGeom>
            <a:solidFill>
              <a:schemeClr val="bg1"/>
            </a:solidFill>
            <a:ln w="13566" cap="flat">
              <a:noFill/>
              <a:prstDash val="solid"/>
              <a:miter/>
            </a:ln>
          </p:spPr>
          <p:txBody>
            <a:bodyPr rtlCol="0" anchor="ctr"/>
            <a:lstStyle/>
            <a:p>
              <a:endParaRPr lang="en-GB"/>
            </a:p>
          </p:txBody>
        </p:sp>
        <p:sp>
          <p:nvSpPr>
            <p:cNvPr id="45" name="Forme libre 44">
              <a:extLst>
                <a:ext uri="{FF2B5EF4-FFF2-40B4-BE49-F238E27FC236}">
                  <a16:creationId xmlns:a16="http://schemas.microsoft.com/office/drawing/2014/main" id="{6395347D-5988-AC3D-1354-9E9FDFCCFA28}"/>
                </a:ext>
              </a:extLst>
            </p:cNvPr>
            <p:cNvSpPr/>
            <p:nvPr/>
          </p:nvSpPr>
          <p:spPr>
            <a:xfrm>
              <a:off x="5043705" y="2071139"/>
              <a:ext cx="16435" cy="14802"/>
            </a:xfrm>
            <a:custGeom>
              <a:avLst/>
              <a:gdLst>
                <a:gd name="connsiteX0" fmla="*/ 16435 w 16435"/>
                <a:gd name="connsiteY0" fmla="*/ 0 h 14802"/>
                <a:gd name="connsiteX1" fmla="*/ 9915 w 16435"/>
                <a:gd name="connsiteY1" fmla="*/ 14803 h 14802"/>
                <a:gd name="connsiteX2" fmla="*/ 0 w 16435"/>
                <a:gd name="connsiteY2" fmla="*/ 14803 h 14802"/>
                <a:gd name="connsiteX3" fmla="*/ 9915 w 16435"/>
                <a:gd name="connsiteY3" fmla="*/ 14803 h 14802"/>
                <a:gd name="connsiteX4" fmla="*/ 16435 w 16435"/>
                <a:gd name="connsiteY4" fmla="*/ 0 h 14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 h="14802">
                  <a:moveTo>
                    <a:pt x="16435" y="0"/>
                  </a:moveTo>
                  <a:cubicBezTo>
                    <a:pt x="13583" y="4427"/>
                    <a:pt x="11410" y="9269"/>
                    <a:pt x="9915" y="14803"/>
                  </a:cubicBezTo>
                  <a:lnTo>
                    <a:pt x="0" y="14803"/>
                  </a:lnTo>
                  <a:cubicBezTo>
                    <a:pt x="0" y="14803"/>
                    <a:pt x="9915" y="14803"/>
                    <a:pt x="9915" y="14803"/>
                  </a:cubicBezTo>
                  <a:cubicBezTo>
                    <a:pt x="11545" y="9269"/>
                    <a:pt x="13719" y="4289"/>
                    <a:pt x="16435" y="0"/>
                  </a:cubicBezTo>
                </a:path>
              </a:pathLst>
            </a:custGeom>
            <a:solidFill>
              <a:schemeClr val="bg1"/>
            </a:solidFill>
            <a:ln w="13566" cap="flat">
              <a:noFill/>
              <a:prstDash val="solid"/>
              <a:miter/>
            </a:ln>
          </p:spPr>
          <p:txBody>
            <a:bodyPr rtlCol="0" anchor="ctr"/>
            <a:lstStyle/>
            <a:p>
              <a:endParaRPr lang="en-GB"/>
            </a:p>
          </p:txBody>
        </p:sp>
        <p:sp>
          <p:nvSpPr>
            <p:cNvPr id="46" name="Forme libre 45">
              <a:extLst>
                <a:ext uri="{FF2B5EF4-FFF2-40B4-BE49-F238E27FC236}">
                  <a16:creationId xmlns:a16="http://schemas.microsoft.com/office/drawing/2014/main" id="{FA73980C-FAAB-55CC-ACEE-75109E8DE53B}"/>
                </a:ext>
              </a:extLst>
            </p:cNvPr>
            <p:cNvSpPr/>
            <p:nvPr/>
          </p:nvSpPr>
          <p:spPr>
            <a:xfrm>
              <a:off x="5038815" y="2114302"/>
              <a:ext cx="14397" cy="13834"/>
            </a:xfrm>
            <a:custGeom>
              <a:avLst/>
              <a:gdLst>
                <a:gd name="connsiteX0" fmla="*/ 14398 w 14397"/>
                <a:gd name="connsiteY0" fmla="*/ 0 h 13834"/>
                <a:gd name="connsiteX1" fmla="*/ 14398 w 14397"/>
                <a:gd name="connsiteY1" fmla="*/ 0 h 13834"/>
                <a:gd name="connsiteX2" fmla="*/ 0 w 14397"/>
                <a:gd name="connsiteY2" fmla="*/ 0 h 13834"/>
                <a:gd name="connsiteX3" fmla="*/ 0 w 14397"/>
                <a:gd name="connsiteY3" fmla="*/ 0 h 13834"/>
                <a:gd name="connsiteX4" fmla="*/ 14398 w 14397"/>
                <a:gd name="connsiteY4" fmla="*/ 0 h 13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7" h="13834">
                  <a:moveTo>
                    <a:pt x="14398" y="0"/>
                  </a:moveTo>
                  <a:lnTo>
                    <a:pt x="14398" y="0"/>
                  </a:lnTo>
                  <a:lnTo>
                    <a:pt x="0" y="0"/>
                  </a:lnTo>
                  <a:lnTo>
                    <a:pt x="0" y="0"/>
                  </a:lnTo>
                  <a:lnTo>
                    <a:pt x="14398" y="0"/>
                  </a:lnTo>
                  <a:close/>
                </a:path>
              </a:pathLst>
            </a:custGeom>
            <a:solidFill>
              <a:schemeClr val="bg1"/>
            </a:solidFill>
            <a:ln w="13566" cap="flat">
              <a:noFill/>
              <a:prstDash val="solid"/>
              <a:miter/>
            </a:ln>
          </p:spPr>
          <p:txBody>
            <a:bodyPr rtlCol="0" anchor="ctr"/>
            <a:lstStyle/>
            <a:p>
              <a:endParaRPr lang="en-GB"/>
            </a:p>
          </p:txBody>
        </p:sp>
        <p:sp>
          <p:nvSpPr>
            <p:cNvPr id="49" name="Forme libre 48">
              <a:extLst>
                <a:ext uri="{FF2B5EF4-FFF2-40B4-BE49-F238E27FC236}">
                  <a16:creationId xmlns:a16="http://schemas.microsoft.com/office/drawing/2014/main" id="{B30974AB-196D-5E8B-5CCD-1BA19BA3E237}"/>
                </a:ext>
              </a:extLst>
            </p:cNvPr>
            <p:cNvSpPr/>
            <p:nvPr/>
          </p:nvSpPr>
          <p:spPr>
            <a:xfrm>
              <a:off x="5038815" y="2095210"/>
              <a:ext cx="13446" cy="138"/>
            </a:xfrm>
            <a:custGeom>
              <a:avLst/>
              <a:gdLst>
                <a:gd name="connsiteX0" fmla="*/ 136 w 13446"/>
                <a:gd name="connsiteY0" fmla="*/ 0 h 138"/>
                <a:gd name="connsiteX1" fmla="*/ 0 w 13446"/>
                <a:gd name="connsiteY1" fmla="*/ 138 h 138"/>
                <a:gd name="connsiteX2" fmla="*/ 13447 w 13446"/>
                <a:gd name="connsiteY2" fmla="*/ 138 h 138"/>
                <a:gd name="connsiteX3" fmla="*/ 13447 w 13446"/>
                <a:gd name="connsiteY3" fmla="*/ 0 h 138"/>
                <a:gd name="connsiteX4" fmla="*/ 136 w 13446"/>
                <a:gd name="connsiteY4" fmla="*/ 0 h 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46" h="138">
                  <a:moveTo>
                    <a:pt x="136" y="0"/>
                  </a:moveTo>
                  <a:lnTo>
                    <a:pt x="0" y="138"/>
                  </a:lnTo>
                  <a:lnTo>
                    <a:pt x="13447" y="138"/>
                  </a:lnTo>
                  <a:lnTo>
                    <a:pt x="13447" y="0"/>
                  </a:lnTo>
                  <a:lnTo>
                    <a:pt x="136" y="0"/>
                  </a:lnTo>
                  <a:close/>
                </a:path>
              </a:pathLst>
            </a:custGeom>
            <a:solidFill>
              <a:schemeClr val="bg1"/>
            </a:solidFill>
            <a:ln w="13566" cap="flat">
              <a:noFill/>
              <a:prstDash val="solid"/>
              <a:miter/>
            </a:ln>
          </p:spPr>
          <p:txBody>
            <a:bodyPr rtlCol="0" anchor="ctr"/>
            <a:lstStyle/>
            <a:p>
              <a:endParaRPr lang="en-GB"/>
            </a:p>
          </p:txBody>
        </p:sp>
        <p:sp>
          <p:nvSpPr>
            <p:cNvPr id="50" name="Forme libre 49">
              <a:extLst>
                <a:ext uri="{FF2B5EF4-FFF2-40B4-BE49-F238E27FC236}">
                  <a16:creationId xmlns:a16="http://schemas.microsoft.com/office/drawing/2014/main" id="{F77F1218-48A6-8D70-A6B5-ED2FB1CCFFFD}"/>
                </a:ext>
              </a:extLst>
            </p:cNvPr>
            <p:cNvSpPr/>
            <p:nvPr/>
          </p:nvSpPr>
          <p:spPr>
            <a:xfrm>
              <a:off x="5073858" y="2096594"/>
              <a:ext cx="13582" cy="7470"/>
            </a:xfrm>
            <a:custGeom>
              <a:avLst/>
              <a:gdLst>
                <a:gd name="connsiteX0" fmla="*/ 0 w 13582"/>
                <a:gd name="connsiteY0" fmla="*/ 4012 h 7470"/>
                <a:gd name="connsiteX1" fmla="*/ 0 w 13582"/>
                <a:gd name="connsiteY1" fmla="*/ 7471 h 7470"/>
                <a:gd name="connsiteX2" fmla="*/ 0 w 13582"/>
                <a:gd name="connsiteY2" fmla="*/ 4150 h 7470"/>
                <a:gd name="connsiteX3" fmla="*/ 0 w 13582"/>
                <a:gd name="connsiteY3" fmla="*/ 830 h 7470"/>
                <a:gd name="connsiteX4" fmla="*/ 0 w 13582"/>
                <a:gd name="connsiteY4" fmla="*/ 0 h 7470"/>
                <a:gd name="connsiteX5" fmla="*/ 0 w 13582"/>
                <a:gd name="connsiteY5" fmla="*/ 830 h 7470"/>
                <a:gd name="connsiteX6" fmla="*/ 0 w 13582"/>
                <a:gd name="connsiteY6" fmla="*/ 4150 h 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2" h="7470">
                  <a:moveTo>
                    <a:pt x="0" y="4012"/>
                  </a:moveTo>
                  <a:cubicBezTo>
                    <a:pt x="0" y="5534"/>
                    <a:pt x="0" y="6640"/>
                    <a:pt x="0" y="7471"/>
                  </a:cubicBezTo>
                  <a:cubicBezTo>
                    <a:pt x="0" y="6640"/>
                    <a:pt x="0" y="5672"/>
                    <a:pt x="0" y="4150"/>
                  </a:cubicBezTo>
                  <a:lnTo>
                    <a:pt x="0" y="830"/>
                  </a:lnTo>
                  <a:cubicBezTo>
                    <a:pt x="0" y="830"/>
                    <a:pt x="0" y="277"/>
                    <a:pt x="0" y="0"/>
                  </a:cubicBezTo>
                  <a:cubicBezTo>
                    <a:pt x="0" y="277"/>
                    <a:pt x="0" y="415"/>
                    <a:pt x="0" y="830"/>
                  </a:cubicBezTo>
                  <a:lnTo>
                    <a:pt x="0" y="4150"/>
                  </a:lnTo>
                  <a:close/>
                </a:path>
              </a:pathLst>
            </a:custGeom>
            <a:solidFill>
              <a:schemeClr val="bg1"/>
            </a:solidFill>
            <a:ln w="13566" cap="flat">
              <a:noFill/>
              <a:prstDash val="solid"/>
              <a:miter/>
            </a:ln>
          </p:spPr>
          <p:txBody>
            <a:bodyPr rtlCol="0" anchor="ctr"/>
            <a:lstStyle/>
            <a:p>
              <a:endParaRPr lang="en-GB"/>
            </a:p>
          </p:txBody>
        </p:sp>
        <p:sp>
          <p:nvSpPr>
            <p:cNvPr id="53" name="Forme libre 52">
              <a:extLst>
                <a:ext uri="{FF2B5EF4-FFF2-40B4-BE49-F238E27FC236}">
                  <a16:creationId xmlns:a16="http://schemas.microsoft.com/office/drawing/2014/main" id="{C020D678-88CF-E4D8-9894-F12EE040392C}"/>
                </a:ext>
              </a:extLst>
            </p:cNvPr>
            <p:cNvSpPr/>
            <p:nvPr/>
          </p:nvSpPr>
          <p:spPr>
            <a:xfrm>
              <a:off x="5075081" y="2105171"/>
              <a:ext cx="42106" cy="9130"/>
            </a:xfrm>
            <a:custGeom>
              <a:avLst/>
              <a:gdLst>
                <a:gd name="connsiteX0" fmla="*/ 0 w 42106"/>
                <a:gd name="connsiteY0" fmla="*/ 9131 h 9130"/>
                <a:gd name="connsiteX1" fmla="*/ 0 w 42106"/>
                <a:gd name="connsiteY1" fmla="*/ 9131 h 9130"/>
                <a:gd name="connsiteX2" fmla="*/ 37488 w 42106"/>
                <a:gd name="connsiteY2" fmla="*/ 9131 h 9130"/>
                <a:gd name="connsiteX3" fmla="*/ 42107 w 42106"/>
                <a:gd name="connsiteY3" fmla="*/ 0 h 9130"/>
                <a:gd name="connsiteX4" fmla="*/ 42107 w 42106"/>
                <a:gd name="connsiteY4" fmla="*/ 0 h 9130"/>
                <a:gd name="connsiteX5" fmla="*/ 37488 w 42106"/>
                <a:gd name="connsiteY5" fmla="*/ 9131 h 9130"/>
                <a:gd name="connsiteX6" fmla="*/ 0 w 42106"/>
                <a:gd name="connsiteY6" fmla="*/ 9131 h 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06" h="9130">
                  <a:moveTo>
                    <a:pt x="0" y="9131"/>
                  </a:moveTo>
                  <a:lnTo>
                    <a:pt x="0" y="9131"/>
                  </a:lnTo>
                  <a:lnTo>
                    <a:pt x="37488" y="9131"/>
                  </a:lnTo>
                  <a:lnTo>
                    <a:pt x="42107" y="0"/>
                  </a:lnTo>
                  <a:lnTo>
                    <a:pt x="42107" y="0"/>
                  </a:lnTo>
                  <a:lnTo>
                    <a:pt x="37488" y="9131"/>
                  </a:lnTo>
                  <a:lnTo>
                    <a:pt x="0" y="9131"/>
                  </a:lnTo>
                  <a:close/>
                </a:path>
              </a:pathLst>
            </a:custGeom>
            <a:solidFill>
              <a:schemeClr val="bg1"/>
            </a:solidFill>
            <a:ln w="13566" cap="flat">
              <a:noFill/>
              <a:prstDash val="solid"/>
              <a:miter/>
            </a:ln>
          </p:spPr>
          <p:txBody>
            <a:bodyPr rtlCol="0" anchor="ctr"/>
            <a:lstStyle/>
            <a:p>
              <a:endParaRPr lang="en-GB"/>
            </a:p>
          </p:txBody>
        </p:sp>
        <p:sp>
          <p:nvSpPr>
            <p:cNvPr id="57" name="Forme libre 56">
              <a:extLst>
                <a:ext uri="{FF2B5EF4-FFF2-40B4-BE49-F238E27FC236}">
                  <a16:creationId xmlns:a16="http://schemas.microsoft.com/office/drawing/2014/main" id="{1944AF2E-69E1-12CB-199B-28AA8B6EDA14}"/>
                </a:ext>
              </a:extLst>
            </p:cNvPr>
            <p:cNvSpPr/>
            <p:nvPr/>
          </p:nvSpPr>
          <p:spPr>
            <a:xfrm>
              <a:off x="5074130" y="2092028"/>
              <a:ext cx="47403" cy="3320"/>
            </a:xfrm>
            <a:custGeom>
              <a:avLst/>
              <a:gdLst>
                <a:gd name="connsiteX0" fmla="*/ 0 w 47403"/>
                <a:gd name="connsiteY0" fmla="*/ 3182 h 3320"/>
                <a:gd name="connsiteX1" fmla="*/ 0 w 47403"/>
                <a:gd name="connsiteY1" fmla="*/ 3320 h 3320"/>
                <a:gd name="connsiteX2" fmla="*/ 45638 w 47403"/>
                <a:gd name="connsiteY2" fmla="*/ 3320 h 3320"/>
                <a:gd name="connsiteX3" fmla="*/ 47404 w 47403"/>
                <a:gd name="connsiteY3" fmla="*/ 0 h 3320"/>
                <a:gd name="connsiteX4" fmla="*/ 45638 w 47403"/>
                <a:gd name="connsiteY4" fmla="*/ 3182 h 3320"/>
                <a:gd name="connsiteX5" fmla="*/ 0 w 47403"/>
                <a:gd name="connsiteY5" fmla="*/ 3182 h 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03" h="3320">
                  <a:moveTo>
                    <a:pt x="0" y="3182"/>
                  </a:moveTo>
                  <a:lnTo>
                    <a:pt x="0" y="3320"/>
                  </a:lnTo>
                  <a:lnTo>
                    <a:pt x="45638" y="3320"/>
                  </a:lnTo>
                  <a:lnTo>
                    <a:pt x="47404" y="0"/>
                  </a:lnTo>
                  <a:lnTo>
                    <a:pt x="45638" y="3182"/>
                  </a:lnTo>
                  <a:lnTo>
                    <a:pt x="0" y="3182"/>
                  </a:lnTo>
                  <a:close/>
                </a:path>
              </a:pathLst>
            </a:custGeom>
            <a:solidFill>
              <a:schemeClr val="bg1"/>
            </a:solidFill>
            <a:ln w="13566" cap="flat">
              <a:noFill/>
              <a:prstDash val="solid"/>
              <a:miter/>
            </a:ln>
          </p:spPr>
          <p:txBody>
            <a:bodyPr rtlCol="0" anchor="ctr"/>
            <a:lstStyle/>
            <a:p>
              <a:endParaRPr lang="en-GB"/>
            </a:p>
          </p:txBody>
        </p:sp>
        <p:sp>
          <p:nvSpPr>
            <p:cNvPr id="62" name="Forme libre 61">
              <a:extLst>
                <a:ext uri="{FF2B5EF4-FFF2-40B4-BE49-F238E27FC236}">
                  <a16:creationId xmlns:a16="http://schemas.microsoft.com/office/drawing/2014/main" id="{6EB0E865-C9F5-F24B-ACF0-5F87D8E9573E}"/>
                </a:ext>
              </a:extLst>
            </p:cNvPr>
            <p:cNvSpPr/>
            <p:nvPr/>
          </p:nvSpPr>
          <p:spPr>
            <a:xfrm>
              <a:off x="5075353" y="2074182"/>
              <a:ext cx="49305" cy="11897"/>
            </a:xfrm>
            <a:custGeom>
              <a:avLst/>
              <a:gdLst>
                <a:gd name="connsiteX0" fmla="*/ 49306 w 49305"/>
                <a:gd name="connsiteY0" fmla="*/ 11898 h 11897"/>
                <a:gd name="connsiteX1" fmla="*/ 49306 w 49305"/>
                <a:gd name="connsiteY1" fmla="*/ 11898 h 11897"/>
                <a:gd name="connsiteX2" fmla="*/ 136 w 49305"/>
                <a:gd name="connsiteY2" fmla="*/ 11898 h 11897"/>
                <a:gd name="connsiteX3" fmla="*/ 5433 w 49305"/>
                <a:gd name="connsiteY3" fmla="*/ 0 h 11897"/>
                <a:gd name="connsiteX4" fmla="*/ 0 w 49305"/>
                <a:gd name="connsiteY4" fmla="*/ 11898 h 11897"/>
                <a:gd name="connsiteX5" fmla="*/ 49306 w 49305"/>
                <a:gd name="connsiteY5" fmla="*/ 11898 h 1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05" h="11897">
                  <a:moveTo>
                    <a:pt x="49306" y="11898"/>
                  </a:moveTo>
                  <a:lnTo>
                    <a:pt x="49306" y="11898"/>
                  </a:lnTo>
                  <a:cubicBezTo>
                    <a:pt x="49306" y="11898"/>
                    <a:pt x="136" y="11898"/>
                    <a:pt x="136" y="11898"/>
                  </a:cubicBezTo>
                  <a:cubicBezTo>
                    <a:pt x="1222" y="7332"/>
                    <a:pt x="3124" y="3459"/>
                    <a:pt x="5433" y="0"/>
                  </a:cubicBezTo>
                  <a:cubicBezTo>
                    <a:pt x="2988" y="3459"/>
                    <a:pt x="1222" y="7471"/>
                    <a:pt x="0" y="11898"/>
                  </a:cubicBezTo>
                  <a:lnTo>
                    <a:pt x="49306" y="11898"/>
                  </a:lnTo>
                  <a:close/>
                </a:path>
              </a:pathLst>
            </a:custGeom>
            <a:solidFill>
              <a:schemeClr val="bg1"/>
            </a:solidFill>
            <a:ln w="13566" cap="flat">
              <a:noFill/>
              <a:prstDash val="solid"/>
              <a:miter/>
            </a:ln>
          </p:spPr>
          <p:txBody>
            <a:bodyPr rtlCol="0" anchor="ctr"/>
            <a:lstStyle/>
            <a:p>
              <a:endParaRPr lang="en-GB"/>
            </a:p>
          </p:txBody>
        </p:sp>
        <p:sp>
          <p:nvSpPr>
            <p:cNvPr id="64" name="Forme libre 63">
              <a:extLst>
                <a:ext uri="{FF2B5EF4-FFF2-40B4-BE49-F238E27FC236}">
                  <a16:creationId xmlns:a16="http://schemas.microsoft.com/office/drawing/2014/main" id="{E87B2C34-2907-7C54-4A5B-1A98089266FC}"/>
                </a:ext>
              </a:extLst>
            </p:cNvPr>
            <p:cNvSpPr/>
            <p:nvPr/>
          </p:nvSpPr>
          <p:spPr>
            <a:xfrm>
              <a:off x="4830727" y="2167540"/>
              <a:ext cx="441395" cy="205325"/>
            </a:xfrm>
            <a:custGeom>
              <a:avLst/>
              <a:gdLst>
                <a:gd name="connsiteX0" fmla="*/ 385887 w 441395"/>
                <a:gd name="connsiteY0" fmla="*/ 73622 h 205325"/>
                <a:gd name="connsiteX1" fmla="*/ 348263 w 441395"/>
                <a:gd name="connsiteY1" fmla="*/ 115955 h 205325"/>
                <a:gd name="connsiteX2" fmla="*/ 308601 w 441395"/>
                <a:gd name="connsiteY2" fmla="*/ 150403 h 205325"/>
                <a:gd name="connsiteX3" fmla="*/ 282658 w 441395"/>
                <a:gd name="connsiteY3" fmla="*/ 158980 h 205325"/>
                <a:gd name="connsiteX4" fmla="*/ 84621 w 441395"/>
                <a:gd name="connsiteY4" fmla="*/ 158980 h 205325"/>
                <a:gd name="connsiteX5" fmla="*/ 84621 w 441395"/>
                <a:gd name="connsiteY5" fmla="*/ 104058 h 205325"/>
                <a:gd name="connsiteX6" fmla="*/ 139495 w 441395"/>
                <a:gd name="connsiteY6" fmla="*/ 48305 h 205325"/>
                <a:gd name="connsiteX7" fmla="*/ 202384 w 441395"/>
                <a:gd name="connsiteY7" fmla="*/ 59926 h 205325"/>
                <a:gd name="connsiteX8" fmla="*/ 225610 w 441395"/>
                <a:gd name="connsiteY8" fmla="*/ 71409 h 205325"/>
                <a:gd name="connsiteX9" fmla="*/ 280485 w 441395"/>
                <a:gd name="connsiteY9" fmla="*/ 71409 h 205325"/>
                <a:gd name="connsiteX10" fmla="*/ 296241 w 441395"/>
                <a:gd name="connsiteY10" fmla="*/ 87457 h 205325"/>
                <a:gd name="connsiteX11" fmla="*/ 280485 w 441395"/>
                <a:gd name="connsiteY11" fmla="*/ 103504 h 205325"/>
                <a:gd name="connsiteX12" fmla="*/ 208224 w 441395"/>
                <a:gd name="connsiteY12" fmla="*/ 103504 h 205325"/>
                <a:gd name="connsiteX13" fmla="*/ 208224 w 441395"/>
                <a:gd name="connsiteY13" fmla="*/ 124671 h 205325"/>
                <a:gd name="connsiteX14" fmla="*/ 281164 w 441395"/>
                <a:gd name="connsiteY14" fmla="*/ 124671 h 205325"/>
                <a:gd name="connsiteX15" fmla="*/ 306564 w 441395"/>
                <a:gd name="connsiteY15" fmla="*/ 113465 h 205325"/>
                <a:gd name="connsiteX16" fmla="*/ 317158 w 441395"/>
                <a:gd name="connsiteY16" fmla="*/ 87318 h 205325"/>
                <a:gd name="connsiteX17" fmla="*/ 316886 w 441395"/>
                <a:gd name="connsiteY17" fmla="*/ 84690 h 205325"/>
                <a:gd name="connsiteX18" fmla="*/ 356005 w 441395"/>
                <a:gd name="connsiteY18" fmla="*/ 55914 h 205325"/>
                <a:gd name="connsiteX19" fmla="*/ 357092 w 441395"/>
                <a:gd name="connsiteY19" fmla="*/ 54946 h 205325"/>
                <a:gd name="connsiteX20" fmla="*/ 363204 w 441395"/>
                <a:gd name="connsiteY20" fmla="*/ 46230 h 205325"/>
                <a:gd name="connsiteX21" fmla="*/ 409521 w 441395"/>
                <a:gd name="connsiteY21" fmla="*/ 21328 h 205325"/>
                <a:gd name="connsiteX22" fmla="*/ 414411 w 441395"/>
                <a:gd name="connsiteY22" fmla="*/ 22297 h 205325"/>
                <a:gd name="connsiteX23" fmla="*/ 420523 w 441395"/>
                <a:gd name="connsiteY23" fmla="*/ 26724 h 205325"/>
                <a:gd name="connsiteX24" fmla="*/ 385887 w 441395"/>
                <a:gd name="connsiteY24" fmla="*/ 73484 h 205325"/>
                <a:gd name="connsiteX25" fmla="*/ 419572 w 441395"/>
                <a:gd name="connsiteY25" fmla="*/ 1960 h 205325"/>
                <a:gd name="connsiteX26" fmla="*/ 412238 w 441395"/>
                <a:gd name="connsiteY26" fmla="*/ 577 h 205325"/>
                <a:gd name="connsiteX27" fmla="*/ 344595 w 441395"/>
                <a:gd name="connsiteY27" fmla="*/ 36961 h 205325"/>
                <a:gd name="connsiteX28" fmla="*/ 342965 w 441395"/>
                <a:gd name="connsiteY28" fmla="*/ 39728 h 205325"/>
                <a:gd name="connsiteX29" fmla="*/ 309144 w 441395"/>
                <a:gd name="connsiteY29" fmla="*/ 64492 h 205325"/>
                <a:gd name="connsiteX30" fmla="*/ 280485 w 441395"/>
                <a:gd name="connsiteY30" fmla="*/ 50242 h 205325"/>
                <a:gd name="connsiteX31" fmla="*/ 225610 w 441395"/>
                <a:gd name="connsiteY31" fmla="*/ 50242 h 205325"/>
                <a:gd name="connsiteX32" fmla="*/ 216917 w 441395"/>
                <a:gd name="connsiteY32" fmla="*/ 44708 h 205325"/>
                <a:gd name="connsiteX33" fmla="*/ 134198 w 441395"/>
                <a:gd name="connsiteY33" fmla="*/ 27692 h 205325"/>
                <a:gd name="connsiteX34" fmla="*/ 84485 w 441395"/>
                <a:gd name="connsiteY34" fmla="*/ 59373 h 205325"/>
                <a:gd name="connsiteX35" fmla="*/ 84485 w 441395"/>
                <a:gd name="connsiteY35" fmla="*/ 33088 h 205325"/>
                <a:gd name="connsiteX36" fmla="*/ 0 w 441395"/>
                <a:gd name="connsiteY36" fmla="*/ 33088 h 205325"/>
                <a:gd name="connsiteX37" fmla="*/ 0 w 441395"/>
                <a:gd name="connsiteY37" fmla="*/ 162577 h 205325"/>
                <a:gd name="connsiteX38" fmla="*/ 20917 w 441395"/>
                <a:gd name="connsiteY38" fmla="*/ 162577 h 205325"/>
                <a:gd name="connsiteX39" fmla="*/ 20917 w 441395"/>
                <a:gd name="connsiteY39" fmla="*/ 54392 h 205325"/>
                <a:gd name="connsiteX40" fmla="*/ 63839 w 441395"/>
                <a:gd name="connsiteY40" fmla="*/ 54392 h 205325"/>
                <a:gd name="connsiteX41" fmla="*/ 63839 w 441395"/>
                <a:gd name="connsiteY41" fmla="*/ 184159 h 205325"/>
                <a:gd name="connsiteX42" fmla="*/ 20917 w 441395"/>
                <a:gd name="connsiteY42" fmla="*/ 184159 h 205325"/>
                <a:gd name="connsiteX43" fmla="*/ 20917 w 441395"/>
                <a:gd name="connsiteY43" fmla="*/ 183882 h 205325"/>
                <a:gd name="connsiteX44" fmla="*/ 0 w 441395"/>
                <a:gd name="connsiteY44" fmla="*/ 183882 h 205325"/>
                <a:gd name="connsiteX45" fmla="*/ 0 w 441395"/>
                <a:gd name="connsiteY45" fmla="*/ 205325 h 205325"/>
                <a:gd name="connsiteX46" fmla="*/ 84621 w 441395"/>
                <a:gd name="connsiteY46" fmla="*/ 205325 h 205325"/>
                <a:gd name="connsiteX47" fmla="*/ 84621 w 441395"/>
                <a:gd name="connsiteY47" fmla="*/ 180008 h 205325"/>
                <a:gd name="connsiteX48" fmla="*/ 280892 w 441395"/>
                <a:gd name="connsiteY48" fmla="*/ 180008 h 205325"/>
                <a:gd name="connsiteX49" fmla="*/ 284016 w 441395"/>
                <a:gd name="connsiteY49" fmla="*/ 180147 h 205325"/>
                <a:gd name="connsiteX50" fmla="*/ 321505 w 441395"/>
                <a:gd name="connsiteY50" fmla="*/ 166866 h 205325"/>
                <a:gd name="connsiteX51" fmla="*/ 361981 w 441395"/>
                <a:gd name="connsiteY51" fmla="*/ 131588 h 205325"/>
                <a:gd name="connsiteX52" fmla="*/ 362660 w 441395"/>
                <a:gd name="connsiteY52" fmla="*/ 130896 h 205325"/>
                <a:gd name="connsiteX53" fmla="*/ 402458 w 441395"/>
                <a:gd name="connsiteY53" fmla="*/ 86073 h 205325"/>
                <a:gd name="connsiteX54" fmla="*/ 440761 w 441395"/>
                <a:gd name="connsiteY54" fmla="*/ 34333 h 205325"/>
                <a:gd name="connsiteX55" fmla="*/ 441169 w 441395"/>
                <a:gd name="connsiteY55" fmla="*/ 31566 h 205325"/>
                <a:gd name="connsiteX56" fmla="*/ 419436 w 441395"/>
                <a:gd name="connsiteY56" fmla="*/ 1684 h 20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41395" h="205325">
                  <a:moveTo>
                    <a:pt x="385887" y="73622"/>
                  </a:moveTo>
                  <a:cubicBezTo>
                    <a:pt x="379503" y="82753"/>
                    <a:pt x="356820" y="106963"/>
                    <a:pt x="348263" y="115955"/>
                  </a:cubicBezTo>
                  <a:lnTo>
                    <a:pt x="308601" y="150403"/>
                  </a:lnTo>
                  <a:cubicBezTo>
                    <a:pt x="295426" y="160225"/>
                    <a:pt x="283065" y="158980"/>
                    <a:pt x="282658" y="158980"/>
                  </a:cubicBezTo>
                  <a:lnTo>
                    <a:pt x="84621" y="158980"/>
                  </a:lnTo>
                  <a:lnTo>
                    <a:pt x="84621" y="104058"/>
                  </a:lnTo>
                  <a:cubicBezTo>
                    <a:pt x="86115" y="97556"/>
                    <a:pt x="97117" y="59511"/>
                    <a:pt x="139495" y="48305"/>
                  </a:cubicBezTo>
                  <a:cubicBezTo>
                    <a:pt x="154300" y="44432"/>
                    <a:pt x="182145" y="40696"/>
                    <a:pt x="202384" y="59926"/>
                  </a:cubicBezTo>
                  <a:cubicBezTo>
                    <a:pt x="204285" y="61863"/>
                    <a:pt x="214201" y="71409"/>
                    <a:pt x="225610" y="71409"/>
                  </a:cubicBezTo>
                  <a:lnTo>
                    <a:pt x="280485" y="71409"/>
                  </a:lnTo>
                  <a:cubicBezTo>
                    <a:pt x="289313" y="71409"/>
                    <a:pt x="296241" y="78603"/>
                    <a:pt x="296241" y="87457"/>
                  </a:cubicBezTo>
                  <a:cubicBezTo>
                    <a:pt x="296241" y="96311"/>
                    <a:pt x="289178" y="103504"/>
                    <a:pt x="280485" y="103504"/>
                  </a:cubicBezTo>
                  <a:lnTo>
                    <a:pt x="208224" y="103504"/>
                  </a:lnTo>
                  <a:lnTo>
                    <a:pt x="208224" y="124671"/>
                  </a:lnTo>
                  <a:lnTo>
                    <a:pt x="281164" y="124671"/>
                  </a:lnTo>
                  <a:cubicBezTo>
                    <a:pt x="291079" y="124394"/>
                    <a:pt x="300044" y="120244"/>
                    <a:pt x="306564" y="113465"/>
                  </a:cubicBezTo>
                  <a:cubicBezTo>
                    <a:pt x="313083" y="106686"/>
                    <a:pt x="317158" y="97556"/>
                    <a:pt x="317158" y="87318"/>
                  </a:cubicBezTo>
                  <a:cubicBezTo>
                    <a:pt x="317158" y="86488"/>
                    <a:pt x="316886" y="85520"/>
                    <a:pt x="316886" y="84690"/>
                  </a:cubicBezTo>
                  <a:lnTo>
                    <a:pt x="356005" y="55914"/>
                  </a:lnTo>
                  <a:lnTo>
                    <a:pt x="357092" y="54946"/>
                  </a:lnTo>
                  <a:cubicBezTo>
                    <a:pt x="360080" y="52041"/>
                    <a:pt x="362389" y="47475"/>
                    <a:pt x="363204" y="46230"/>
                  </a:cubicBezTo>
                  <a:cubicBezTo>
                    <a:pt x="371897" y="28799"/>
                    <a:pt x="390505" y="18838"/>
                    <a:pt x="409521" y="21328"/>
                  </a:cubicBezTo>
                  <a:cubicBezTo>
                    <a:pt x="411287" y="21605"/>
                    <a:pt x="413053" y="22020"/>
                    <a:pt x="414411" y="22297"/>
                  </a:cubicBezTo>
                  <a:cubicBezTo>
                    <a:pt x="416856" y="22989"/>
                    <a:pt x="419708" y="24234"/>
                    <a:pt x="420523" y="26724"/>
                  </a:cubicBezTo>
                  <a:lnTo>
                    <a:pt x="385887" y="73484"/>
                  </a:lnTo>
                  <a:close/>
                  <a:moveTo>
                    <a:pt x="419572" y="1960"/>
                  </a:moveTo>
                  <a:cubicBezTo>
                    <a:pt x="417263" y="1407"/>
                    <a:pt x="414683" y="854"/>
                    <a:pt x="412238" y="577"/>
                  </a:cubicBezTo>
                  <a:cubicBezTo>
                    <a:pt x="384393" y="-3158"/>
                    <a:pt x="357227" y="11506"/>
                    <a:pt x="344595" y="36961"/>
                  </a:cubicBezTo>
                  <a:cubicBezTo>
                    <a:pt x="344188" y="37930"/>
                    <a:pt x="343373" y="39036"/>
                    <a:pt x="342965" y="39728"/>
                  </a:cubicBezTo>
                  <a:lnTo>
                    <a:pt x="309144" y="64492"/>
                  </a:lnTo>
                  <a:cubicBezTo>
                    <a:pt x="302353" y="55914"/>
                    <a:pt x="292166" y="50242"/>
                    <a:pt x="280485" y="50242"/>
                  </a:cubicBezTo>
                  <a:lnTo>
                    <a:pt x="225610" y="50242"/>
                  </a:lnTo>
                  <a:cubicBezTo>
                    <a:pt x="223980" y="50242"/>
                    <a:pt x="219770" y="47614"/>
                    <a:pt x="216917" y="44708"/>
                  </a:cubicBezTo>
                  <a:cubicBezTo>
                    <a:pt x="189072" y="18285"/>
                    <a:pt x="153078" y="22712"/>
                    <a:pt x="134198" y="27692"/>
                  </a:cubicBezTo>
                  <a:cubicBezTo>
                    <a:pt x="110836" y="33918"/>
                    <a:pt x="95080" y="46369"/>
                    <a:pt x="84485" y="59373"/>
                  </a:cubicBezTo>
                  <a:lnTo>
                    <a:pt x="84485" y="33088"/>
                  </a:lnTo>
                  <a:lnTo>
                    <a:pt x="0" y="33088"/>
                  </a:lnTo>
                  <a:lnTo>
                    <a:pt x="0" y="162577"/>
                  </a:lnTo>
                  <a:lnTo>
                    <a:pt x="20917" y="162577"/>
                  </a:lnTo>
                  <a:lnTo>
                    <a:pt x="20917" y="54392"/>
                  </a:lnTo>
                  <a:lnTo>
                    <a:pt x="63839" y="54392"/>
                  </a:lnTo>
                  <a:lnTo>
                    <a:pt x="63839" y="184159"/>
                  </a:lnTo>
                  <a:lnTo>
                    <a:pt x="20917" y="184159"/>
                  </a:lnTo>
                  <a:lnTo>
                    <a:pt x="20917" y="183882"/>
                  </a:lnTo>
                  <a:lnTo>
                    <a:pt x="0" y="183882"/>
                  </a:lnTo>
                  <a:lnTo>
                    <a:pt x="0" y="205325"/>
                  </a:lnTo>
                  <a:lnTo>
                    <a:pt x="84621" y="205325"/>
                  </a:lnTo>
                  <a:lnTo>
                    <a:pt x="84621" y="180008"/>
                  </a:lnTo>
                  <a:lnTo>
                    <a:pt x="280892" y="180008"/>
                  </a:lnTo>
                  <a:cubicBezTo>
                    <a:pt x="281571" y="180008"/>
                    <a:pt x="282658" y="180147"/>
                    <a:pt x="284016" y="180147"/>
                  </a:cubicBezTo>
                  <a:cubicBezTo>
                    <a:pt x="290943" y="180147"/>
                    <a:pt x="306020" y="178625"/>
                    <a:pt x="321505" y="166866"/>
                  </a:cubicBezTo>
                  <a:lnTo>
                    <a:pt x="361981" y="131588"/>
                  </a:lnTo>
                  <a:lnTo>
                    <a:pt x="362660" y="130896"/>
                  </a:lnTo>
                  <a:cubicBezTo>
                    <a:pt x="364019" y="129651"/>
                    <a:pt x="393901" y="98109"/>
                    <a:pt x="402458" y="86073"/>
                  </a:cubicBezTo>
                  <a:lnTo>
                    <a:pt x="440761" y="34333"/>
                  </a:lnTo>
                  <a:lnTo>
                    <a:pt x="441169" y="31566"/>
                  </a:lnTo>
                  <a:cubicBezTo>
                    <a:pt x="442935" y="17732"/>
                    <a:pt x="434242" y="5696"/>
                    <a:pt x="419436" y="1684"/>
                  </a:cubicBezTo>
                </a:path>
              </a:pathLst>
            </a:custGeom>
            <a:solidFill>
              <a:schemeClr val="bg1"/>
            </a:solidFill>
            <a:ln w="13566" cap="flat">
              <a:noFill/>
              <a:prstDash val="solid"/>
              <a:miter/>
            </a:ln>
          </p:spPr>
          <p:txBody>
            <a:bodyPr rtlCol="0" anchor="ctr"/>
            <a:lstStyle/>
            <a:p>
              <a:endParaRPr lang="en-GB"/>
            </a:p>
          </p:txBody>
        </p:sp>
      </p:grpSp>
      <p:grpSp>
        <p:nvGrpSpPr>
          <p:cNvPr id="16" name="Graphique 66">
            <a:extLst>
              <a:ext uri="{FF2B5EF4-FFF2-40B4-BE49-F238E27FC236}">
                <a16:creationId xmlns:a16="http://schemas.microsoft.com/office/drawing/2014/main" id="{F06D6F00-8D8A-749D-D76D-03013BAD1F14}"/>
              </a:ext>
            </a:extLst>
          </p:cNvPr>
          <p:cNvGrpSpPr/>
          <p:nvPr/>
        </p:nvGrpSpPr>
        <p:grpSpPr>
          <a:xfrm>
            <a:off x="9243885" y="2008742"/>
            <a:ext cx="460205" cy="351739"/>
            <a:chOff x="7567485" y="2027402"/>
            <a:chExt cx="460205" cy="351739"/>
          </a:xfrm>
          <a:solidFill>
            <a:schemeClr val="bg1"/>
          </a:solidFill>
        </p:grpSpPr>
        <p:sp>
          <p:nvSpPr>
            <p:cNvPr id="17" name="Forme libre 16">
              <a:extLst>
                <a:ext uri="{FF2B5EF4-FFF2-40B4-BE49-F238E27FC236}">
                  <a16:creationId xmlns:a16="http://schemas.microsoft.com/office/drawing/2014/main" id="{6B381028-8D5B-F33B-FC54-01E670B9803C}"/>
                </a:ext>
              </a:extLst>
            </p:cNvPr>
            <p:cNvSpPr/>
            <p:nvPr/>
          </p:nvSpPr>
          <p:spPr>
            <a:xfrm>
              <a:off x="7929777" y="2135474"/>
              <a:ext cx="97913" cy="94164"/>
            </a:xfrm>
            <a:custGeom>
              <a:avLst/>
              <a:gdLst>
                <a:gd name="connsiteX0" fmla="*/ 37929 w 97913"/>
                <a:gd name="connsiteY0" fmla="*/ 67364 h 94164"/>
                <a:gd name="connsiteX1" fmla="*/ 421 w 97913"/>
                <a:gd name="connsiteY1" fmla="*/ 23469 h 94164"/>
                <a:gd name="connsiteX2" fmla="*/ 0 w 97913"/>
                <a:gd name="connsiteY2" fmla="*/ 23758 h 94164"/>
                <a:gd name="connsiteX3" fmla="*/ 0 w 97913"/>
                <a:gd name="connsiteY3" fmla="*/ 50124 h 94164"/>
                <a:gd name="connsiteX4" fmla="*/ 37648 w 97913"/>
                <a:gd name="connsiteY4" fmla="*/ 94164 h 94164"/>
                <a:gd name="connsiteX5" fmla="*/ 97913 w 97913"/>
                <a:gd name="connsiteY5" fmla="*/ 26511 h 94164"/>
                <a:gd name="connsiteX6" fmla="*/ 97913 w 97913"/>
                <a:gd name="connsiteY6" fmla="*/ 0 h 94164"/>
                <a:gd name="connsiteX7" fmla="*/ 37929 w 97913"/>
                <a:gd name="connsiteY7" fmla="*/ 67364 h 94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913" h="94164">
                  <a:moveTo>
                    <a:pt x="37929" y="67364"/>
                  </a:moveTo>
                  <a:lnTo>
                    <a:pt x="421" y="23469"/>
                  </a:lnTo>
                  <a:lnTo>
                    <a:pt x="0" y="23758"/>
                  </a:lnTo>
                  <a:lnTo>
                    <a:pt x="0" y="50124"/>
                  </a:lnTo>
                  <a:lnTo>
                    <a:pt x="37648" y="94164"/>
                  </a:lnTo>
                  <a:lnTo>
                    <a:pt x="97913" y="26511"/>
                  </a:lnTo>
                  <a:lnTo>
                    <a:pt x="97913" y="0"/>
                  </a:lnTo>
                  <a:lnTo>
                    <a:pt x="37929" y="67364"/>
                  </a:lnTo>
                  <a:close/>
                </a:path>
              </a:pathLst>
            </a:custGeom>
            <a:solidFill>
              <a:schemeClr val="bg1"/>
            </a:solidFill>
            <a:ln w="3175" cap="flat">
              <a:solidFill>
                <a:schemeClr val="bg1"/>
              </a:solidFill>
              <a:prstDash val="solid"/>
              <a:miter/>
            </a:ln>
          </p:spPr>
          <p:txBody>
            <a:bodyPr rtlCol="0" anchor="ctr"/>
            <a:lstStyle/>
            <a:p>
              <a:endParaRPr lang="en-GB"/>
            </a:p>
          </p:txBody>
        </p:sp>
        <p:sp>
          <p:nvSpPr>
            <p:cNvPr id="18" name="Forme libre 17">
              <a:extLst>
                <a:ext uri="{FF2B5EF4-FFF2-40B4-BE49-F238E27FC236}">
                  <a16:creationId xmlns:a16="http://schemas.microsoft.com/office/drawing/2014/main" id="{259B9F78-4E7C-C68F-1DB7-5A2F10D78D22}"/>
                </a:ext>
              </a:extLst>
            </p:cNvPr>
            <p:cNvSpPr/>
            <p:nvPr/>
          </p:nvSpPr>
          <p:spPr>
            <a:xfrm>
              <a:off x="7917134" y="2170677"/>
              <a:ext cx="140" cy="144"/>
            </a:xfrm>
            <a:custGeom>
              <a:avLst/>
              <a:gdLst>
                <a:gd name="connsiteX0" fmla="*/ 0 w 140"/>
                <a:gd name="connsiteY0" fmla="*/ 145 h 144"/>
                <a:gd name="connsiteX1" fmla="*/ 140 w 140"/>
                <a:gd name="connsiteY1" fmla="*/ 145 h 144"/>
                <a:gd name="connsiteX2" fmla="*/ 140 w 140"/>
                <a:gd name="connsiteY2" fmla="*/ 0 h 144"/>
                <a:gd name="connsiteX3" fmla="*/ 0 w 140"/>
                <a:gd name="connsiteY3" fmla="*/ 145 h 144"/>
              </a:gdLst>
              <a:ahLst/>
              <a:cxnLst>
                <a:cxn ang="0">
                  <a:pos x="connsiteX0" y="connsiteY0"/>
                </a:cxn>
                <a:cxn ang="0">
                  <a:pos x="connsiteX1" y="connsiteY1"/>
                </a:cxn>
                <a:cxn ang="0">
                  <a:pos x="connsiteX2" y="connsiteY2"/>
                </a:cxn>
                <a:cxn ang="0">
                  <a:pos x="connsiteX3" y="connsiteY3"/>
                </a:cxn>
              </a:cxnLst>
              <a:rect l="l" t="t" r="r" b="b"/>
              <a:pathLst>
                <a:path w="140" h="144">
                  <a:moveTo>
                    <a:pt x="0" y="145"/>
                  </a:moveTo>
                  <a:lnTo>
                    <a:pt x="140" y="145"/>
                  </a:lnTo>
                  <a:lnTo>
                    <a:pt x="140" y="0"/>
                  </a:lnTo>
                  <a:lnTo>
                    <a:pt x="0" y="145"/>
                  </a:lnTo>
                  <a:close/>
                </a:path>
              </a:pathLst>
            </a:custGeom>
            <a:solidFill>
              <a:schemeClr val="bg1"/>
            </a:solidFill>
            <a:ln w="3175" cap="flat">
              <a:solidFill>
                <a:schemeClr val="bg1"/>
              </a:solidFill>
              <a:prstDash val="solid"/>
              <a:miter/>
            </a:ln>
          </p:spPr>
          <p:txBody>
            <a:bodyPr rtlCol="0" anchor="ctr"/>
            <a:lstStyle/>
            <a:p>
              <a:endParaRPr lang="en-GB"/>
            </a:p>
          </p:txBody>
        </p:sp>
        <p:sp>
          <p:nvSpPr>
            <p:cNvPr id="19" name="Forme libre 18">
              <a:extLst>
                <a:ext uri="{FF2B5EF4-FFF2-40B4-BE49-F238E27FC236}">
                  <a16:creationId xmlns:a16="http://schemas.microsoft.com/office/drawing/2014/main" id="{F66A7BC9-D19F-BA80-25B8-B64D6B7788B6}"/>
                </a:ext>
              </a:extLst>
            </p:cNvPr>
            <p:cNvSpPr/>
            <p:nvPr/>
          </p:nvSpPr>
          <p:spPr>
            <a:xfrm>
              <a:off x="7678602" y="2125623"/>
              <a:ext cx="249629" cy="199772"/>
            </a:xfrm>
            <a:custGeom>
              <a:avLst/>
              <a:gdLst>
                <a:gd name="connsiteX0" fmla="*/ 213526 w 249629"/>
                <a:gd name="connsiteY0" fmla="*/ 46503 h 199772"/>
                <a:gd name="connsiteX1" fmla="*/ 213526 w 249629"/>
                <a:gd name="connsiteY1" fmla="*/ 181809 h 199772"/>
                <a:gd name="connsiteX2" fmla="*/ 79651 w 249629"/>
                <a:gd name="connsiteY2" fmla="*/ 181809 h 199772"/>
                <a:gd name="connsiteX3" fmla="*/ 79651 w 249629"/>
                <a:gd name="connsiteY3" fmla="*/ 73158 h 199772"/>
                <a:gd name="connsiteX4" fmla="*/ 62232 w 249629"/>
                <a:gd name="connsiteY4" fmla="*/ 73158 h 199772"/>
                <a:gd name="connsiteX5" fmla="*/ 62232 w 249629"/>
                <a:gd name="connsiteY5" fmla="*/ 181809 h 199772"/>
                <a:gd name="connsiteX6" fmla="*/ 38350 w 249629"/>
                <a:gd name="connsiteY6" fmla="*/ 181809 h 199772"/>
                <a:gd name="connsiteX7" fmla="*/ 38350 w 249629"/>
                <a:gd name="connsiteY7" fmla="*/ 17964 h 199772"/>
                <a:gd name="connsiteX8" fmla="*/ 104656 w 249629"/>
                <a:gd name="connsiteY8" fmla="*/ 17964 h 199772"/>
                <a:gd name="connsiteX9" fmla="*/ 104656 w 249629"/>
                <a:gd name="connsiteY9" fmla="*/ 28684 h 199772"/>
                <a:gd name="connsiteX10" fmla="*/ 60967 w 249629"/>
                <a:gd name="connsiteY10" fmla="*/ 28684 h 199772"/>
                <a:gd name="connsiteX11" fmla="*/ 60967 w 249629"/>
                <a:gd name="connsiteY11" fmla="*/ 46503 h 199772"/>
                <a:gd name="connsiteX12" fmla="*/ 213386 w 249629"/>
                <a:gd name="connsiteY12" fmla="*/ 46503 h 199772"/>
                <a:gd name="connsiteX13" fmla="*/ 21072 w 249629"/>
                <a:gd name="connsiteY13" fmla="*/ 0 h 199772"/>
                <a:gd name="connsiteX14" fmla="*/ 21072 w 249629"/>
                <a:gd name="connsiteY14" fmla="*/ 181809 h 199772"/>
                <a:gd name="connsiteX15" fmla="*/ 0 w 249629"/>
                <a:gd name="connsiteY15" fmla="*/ 181809 h 199772"/>
                <a:gd name="connsiteX16" fmla="*/ 0 w 249629"/>
                <a:gd name="connsiteY16" fmla="*/ 199773 h 199772"/>
                <a:gd name="connsiteX17" fmla="*/ 249629 w 249629"/>
                <a:gd name="connsiteY17" fmla="*/ 199773 h 199772"/>
                <a:gd name="connsiteX18" fmla="*/ 249629 w 249629"/>
                <a:gd name="connsiteY18" fmla="*/ 181809 h 199772"/>
                <a:gd name="connsiteX19" fmla="*/ 230946 w 249629"/>
                <a:gd name="connsiteY19" fmla="*/ 181809 h 199772"/>
                <a:gd name="connsiteX20" fmla="*/ 230946 w 249629"/>
                <a:gd name="connsiteY20" fmla="*/ 28684 h 199772"/>
                <a:gd name="connsiteX21" fmla="*/ 122216 w 249629"/>
                <a:gd name="connsiteY21" fmla="*/ 28684 h 199772"/>
                <a:gd name="connsiteX22" fmla="*/ 122216 w 249629"/>
                <a:gd name="connsiteY22" fmla="*/ 0 h 199772"/>
                <a:gd name="connsiteX23" fmla="*/ 21072 w 249629"/>
                <a:gd name="connsiteY23" fmla="*/ 0 h 19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9629" h="199772">
                  <a:moveTo>
                    <a:pt x="213526" y="46503"/>
                  </a:moveTo>
                  <a:lnTo>
                    <a:pt x="213526" y="181809"/>
                  </a:lnTo>
                  <a:lnTo>
                    <a:pt x="79651" y="181809"/>
                  </a:lnTo>
                  <a:lnTo>
                    <a:pt x="79651" y="73158"/>
                  </a:lnTo>
                  <a:lnTo>
                    <a:pt x="62232" y="73158"/>
                  </a:lnTo>
                  <a:lnTo>
                    <a:pt x="62232" y="181809"/>
                  </a:lnTo>
                  <a:lnTo>
                    <a:pt x="38350" y="181809"/>
                  </a:lnTo>
                  <a:lnTo>
                    <a:pt x="38350" y="17964"/>
                  </a:lnTo>
                  <a:lnTo>
                    <a:pt x="104656" y="17964"/>
                  </a:lnTo>
                  <a:lnTo>
                    <a:pt x="104656" y="28684"/>
                  </a:lnTo>
                  <a:lnTo>
                    <a:pt x="60967" y="28684"/>
                  </a:lnTo>
                  <a:lnTo>
                    <a:pt x="60967" y="46503"/>
                  </a:lnTo>
                  <a:lnTo>
                    <a:pt x="213386" y="46503"/>
                  </a:lnTo>
                  <a:close/>
                  <a:moveTo>
                    <a:pt x="21072" y="0"/>
                  </a:moveTo>
                  <a:lnTo>
                    <a:pt x="21072" y="181809"/>
                  </a:lnTo>
                  <a:lnTo>
                    <a:pt x="0" y="181809"/>
                  </a:lnTo>
                  <a:lnTo>
                    <a:pt x="0" y="199773"/>
                  </a:lnTo>
                  <a:lnTo>
                    <a:pt x="249629" y="199773"/>
                  </a:lnTo>
                  <a:lnTo>
                    <a:pt x="249629" y="181809"/>
                  </a:lnTo>
                  <a:lnTo>
                    <a:pt x="230946" y="181809"/>
                  </a:lnTo>
                  <a:lnTo>
                    <a:pt x="230946" y="28684"/>
                  </a:lnTo>
                  <a:lnTo>
                    <a:pt x="122216" y="28684"/>
                  </a:lnTo>
                  <a:lnTo>
                    <a:pt x="122216" y="0"/>
                  </a:lnTo>
                  <a:lnTo>
                    <a:pt x="21072" y="0"/>
                  </a:lnTo>
                  <a:close/>
                </a:path>
              </a:pathLst>
            </a:custGeom>
            <a:solidFill>
              <a:schemeClr val="bg1"/>
            </a:solidFill>
            <a:ln w="3175" cap="flat">
              <a:solidFill>
                <a:schemeClr val="bg1"/>
              </a:solidFill>
              <a:prstDash val="solid"/>
              <a:miter/>
            </a:ln>
          </p:spPr>
          <p:txBody>
            <a:bodyPr rtlCol="0" anchor="ctr"/>
            <a:lstStyle/>
            <a:p>
              <a:endParaRPr lang="en-GB"/>
            </a:p>
          </p:txBody>
        </p:sp>
        <p:sp>
          <p:nvSpPr>
            <p:cNvPr id="21" name="Forme libre 20">
              <a:extLst>
                <a:ext uri="{FF2B5EF4-FFF2-40B4-BE49-F238E27FC236}">
                  <a16:creationId xmlns:a16="http://schemas.microsoft.com/office/drawing/2014/main" id="{7335CE7D-EC49-9301-9DC2-5A80C826A619}"/>
                </a:ext>
              </a:extLst>
            </p:cNvPr>
            <p:cNvSpPr/>
            <p:nvPr/>
          </p:nvSpPr>
          <p:spPr>
            <a:xfrm>
              <a:off x="7567485" y="2027402"/>
              <a:ext cx="418062" cy="351739"/>
            </a:xfrm>
            <a:custGeom>
              <a:avLst/>
              <a:gdLst>
                <a:gd name="connsiteX0" fmla="*/ 17279 w 418062"/>
                <a:gd name="connsiteY0" fmla="*/ 52008 h 351739"/>
                <a:gd name="connsiteX1" fmla="*/ 17279 w 418062"/>
                <a:gd name="connsiteY1" fmla="*/ 50994 h 351739"/>
                <a:gd name="connsiteX2" fmla="*/ 17279 w 418062"/>
                <a:gd name="connsiteY2" fmla="*/ 49690 h 351739"/>
                <a:gd name="connsiteX3" fmla="*/ 48324 w 418062"/>
                <a:gd name="connsiteY3" fmla="*/ 17674 h 351739"/>
                <a:gd name="connsiteX4" fmla="*/ 79370 w 418062"/>
                <a:gd name="connsiteY4" fmla="*/ 49690 h 351739"/>
                <a:gd name="connsiteX5" fmla="*/ 79370 w 418062"/>
                <a:gd name="connsiteY5" fmla="*/ 50994 h 351739"/>
                <a:gd name="connsiteX6" fmla="*/ 79370 w 418062"/>
                <a:gd name="connsiteY6" fmla="*/ 52732 h 351739"/>
                <a:gd name="connsiteX7" fmla="*/ 79370 w 418062"/>
                <a:gd name="connsiteY7" fmla="*/ 260473 h 351739"/>
                <a:gd name="connsiteX8" fmla="*/ 48324 w 418062"/>
                <a:gd name="connsiteY8" fmla="*/ 252215 h 351739"/>
                <a:gd name="connsiteX9" fmla="*/ 17279 w 418062"/>
                <a:gd name="connsiteY9" fmla="*/ 263804 h 351739"/>
                <a:gd name="connsiteX10" fmla="*/ 17279 w 418062"/>
                <a:gd name="connsiteY10" fmla="*/ 52008 h 351739"/>
                <a:gd name="connsiteX11" fmla="*/ 400502 w 418062"/>
                <a:gd name="connsiteY11" fmla="*/ 333921 h 351739"/>
                <a:gd name="connsiteX12" fmla="*/ 43829 w 418062"/>
                <a:gd name="connsiteY12" fmla="*/ 333921 h 351739"/>
                <a:gd name="connsiteX13" fmla="*/ 17419 w 418062"/>
                <a:gd name="connsiteY13" fmla="*/ 301470 h 351739"/>
                <a:gd name="connsiteX14" fmla="*/ 48465 w 418062"/>
                <a:gd name="connsiteY14" fmla="*/ 270034 h 351739"/>
                <a:gd name="connsiteX15" fmla="*/ 79510 w 418062"/>
                <a:gd name="connsiteY15" fmla="*/ 294082 h 351739"/>
                <a:gd name="connsiteX16" fmla="*/ 96930 w 418062"/>
                <a:gd name="connsiteY16" fmla="*/ 294082 h 351739"/>
                <a:gd name="connsiteX17" fmla="*/ 96930 w 418062"/>
                <a:gd name="connsiteY17" fmla="*/ 73303 h 351739"/>
                <a:gd name="connsiteX18" fmla="*/ 400643 w 418062"/>
                <a:gd name="connsiteY18" fmla="*/ 73303 h 351739"/>
                <a:gd name="connsiteX19" fmla="*/ 400643 w 418062"/>
                <a:gd name="connsiteY19" fmla="*/ 120820 h 351739"/>
                <a:gd name="connsiteX20" fmla="*/ 418062 w 418062"/>
                <a:gd name="connsiteY20" fmla="*/ 120820 h 351739"/>
                <a:gd name="connsiteX21" fmla="*/ 418062 w 418062"/>
                <a:gd name="connsiteY21" fmla="*/ 55484 h 351739"/>
                <a:gd name="connsiteX22" fmla="*/ 96930 w 418062"/>
                <a:gd name="connsiteY22" fmla="*/ 55484 h 351739"/>
                <a:gd name="connsiteX23" fmla="*/ 96930 w 418062"/>
                <a:gd name="connsiteY23" fmla="*/ 53456 h 351739"/>
                <a:gd name="connsiteX24" fmla="*/ 96930 w 418062"/>
                <a:gd name="connsiteY24" fmla="*/ 50559 h 351739"/>
                <a:gd name="connsiteX25" fmla="*/ 96930 w 418062"/>
                <a:gd name="connsiteY25" fmla="*/ 49835 h 351739"/>
                <a:gd name="connsiteX26" fmla="*/ 48605 w 418062"/>
                <a:gd name="connsiteY26" fmla="*/ 0 h 351739"/>
                <a:gd name="connsiteX27" fmla="*/ 0 w 418062"/>
                <a:gd name="connsiteY27" fmla="*/ 49690 h 351739"/>
                <a:gd name="connsiteX28" fmla="*/ 0 w 418062"/>
                <a:gd name="connsiteY28" fmla="*/ 50414 h 351739"/>
                <a:gd name="connsiteX29" fmla="*/ 0 w 418062"/>
                <a:gd name="connsiteY29" fmla="*/ 52732 h 351739"/>
                <a:gd name="connsiteX30" fmla="*/ 0 w 418062"/>
                <a:gd name="connsiteY30" fmla="*/ 302484 h 351739"/>
                <a:gd name="connsiteX31" fmla="*/ 1124 w 418062"/>
                <a:gd name="connsiteY31" fmla="*/ 311756 h 351739"/>
                <a:gd name="connsiteX32" fmla="*/ 43689 w 418062"/>
                <a:gd name="connsiteY32" fmla="*/ 351739 h 351739"/>
                <a:gd name="connsiteX33" fmla="*/ 417781 w 418062"/>
                <a:gd name="connsiteY33" fmla="*/ 351739 h 351739"/>
                <a:gd name="connsiteX34" fmla="*/ 417781 w 418062"/>
                <a:gd name="connsiteY34" fmla="*/ 214405 h 351739"/>
                <a:gd name="connsiteX35" fmla="*/ 400502 w 418062"/>
                <a:gd name="connsiteY35" fmla="*/ 214405 h 351739"/>
                <a:gd name="connsiteX36" fmla="*/ 400502 w 418062"/>
                <a:gd name="connsiteY36" fmla="*/ 333921 h 35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18062" h="351739">
                  <a:moveTo>
                    <a:pt x="17279" y="52008"/>
                  </a:moveTo>
                  <a:cubicBezTo>
                    <a:pt x="17279" y="52008"/>
                    <a:pt x="17279" y="51283"/>
                    <a:pt x="17279" y="50994"/>
                  </a:cubicBezTo>
                  <a:lnTo>
                    <a:pt x="17279" y="49690"/>
                  </a:lnTo>
                  <a:cubicBezTo>
                    <a:pt x="17279" y="32016"/>
                    <a:pt x="31186" y="17674"/>
                    <a:pt x="48324" y="17674"/>
                  </a:cubicBezTo>
                  <a:cubicBezTo>
                    <a:pt x="65463" y="17674"/>
                    <a:pt x="79370" y="32016"/>
                    <a:pt x="79370" y="49690"/>
                  </a:cubicBezTo>
                  <a:lnTo>
                    <a:pt x="79370" y="50994"/>
                  </a:lnTo>
                  <a:cubicBezTo>
                    <a:pt x="79370" y="50994"/>
                    <a:pt x="79370" y="51718"/>
                    <a:pt x="79370" y="52732"/>
                  </a:cubicBezTo>
                  <a:lnTo>
                    <a:pt x="79370" y="260473"/>
                  </a:lnTo>
                  <a:cubicBezTo>
                    <a:pt x="71363" y="255112"/>
                    <a:pt x="60827" y="252215"/>
                    <a:pt x="48324" y="252215"/>
                  </a:cubicBezTo>
                  <a:cubicBezTo>
                    <a:pt x="35822" y="252215"/>
                    <a:pt x="25707" y="256561"/>
                    <a:pt x="17279" y="263804"/>
                  </a:cubicBezTo>
                  <a:lnTo>
                    <a:pt x="17279" y="52008"/>
                  </a:lnTo>
                  <a:close/>
                  <a:moveTo>
                    <a:pt x="400502" y="333921"/>
                  </a:moveTo>
                  <a:lnTo>
                    <a:pt x="43829" y="333921"/>
                  </a:lnTo>
                  <a:cubicBezTo>
                    <a:pt x="43829" y="333921"/>
                    <a:pt x="18684" y="330299"/>
                    <a:pt x="17419" y="301470"/>
                  </a:cubicBezTo>
                  <a:cubicBezTo>
                    <a:pt x="17700" y="284086"/>
                    <a:pt x="31467" y="270034"/>
                    <a:pt x="48465" y="270034"/>
                  </a:cubicBezTo>
                  <a:cubicBezTo>
                    <a:pt x="57736" y="270034"/>
                    <a:pt x="79510" y="272352"/>
                    <a:pt x="79510" y="294082"/>
                  </a:cubicBezTo>
                  <a:lnTo>
                    <a:pt x="96930" y="294082"/>
                  </a:lnTo>
                  <a:lnTo>
                    <a:pt x="96930" y="73303"/>
                  </a:lnTo>
                  <a:lnTo>
                    <a:pt x="400643" y="73303"/>
                  </a:lnTo>
                  <a:lnTo>
                    <a:pt x="400643" y="120820"/>
                  </a:lnTo>
                  <a:lnTo>
                    <a:pt x="418062" y="120820"/>
                  </a:lnTo>
                  <a:lnTo>
                    <a:pt x="418062" y="55484"/>
                  </a:lnTo>
                  <a:lnTo>
                    <a:pt x="96930" y="55484"/>
                  </a:lnTo>
                  <a:lnTo>
                    <a:pt x="96930" y="53456"/>
                  </a:lnTo>
                  <a:cubicBezTo>
                    <a:pt x="96930" y="52442"/>
                    <a:pt x="96930" y="51573"/>
                    <a:pt x="96930" y="50559"/>
                  </a:cubicBezTo>
                  <a:lnTo>
                    <a:pt x="96930" y="49835"/>
                  </a:lnTo>
                  <a:cubicBezTo>
                    <a:pt x="96930" y="22310"/>
                    <a:pt x="75156" y="0"/>
                    <a:pt x="48605" y="0"/>
                  </a:cubicBezTo>
                  <a:cubicBezTo>
                    <a:pt x="22055" y="0"/>
                    <a:pt x="0" y="22165"/>
                    <a:pt x="0" y="49690"/>
                  </a:cubicBezTo>
                  <a:lnTo>
                    <a:pt x="0" y="50414"/>
                  </a:lnTo>
                  <a:cubicBezTo>
                    <a:pt x="0" y="51573"/>
                    <a:pt x="0" y="52442"/>
                    <a:pt x="0" y="52732"/>
                  </a:cubicBezTo>
                  <a:lnTo>
                    <a:pt x="0" y="302484"/>
                  </a:lnTo>
                  <a:cubicBezTo>
                    <a:pt x="0" y="305816"/>
                    <a:pt x="562" y="308858"/>
                    <a:pt x="1124" y="311756"/>
                  </a:cubicBezTo>
                  <a:cubicBezTo>
                    <a:pt x="7024" y="341888"/>
                    <a:pt x="33293" y="351739"/>
                    <a:pt x="43689" y="351739"/>
                  </a:cubicBezTo>
                  <a:lnTo>
                    <a:pt x="417781" y="351739"/>
                  </a:lnTo>
                  <a:lnTo>
                    <a:pt x="417781" y="214405"/>
                  </a:lnTo>
                  <a:lnTo>
                    <a:pt x="400502" y="214405"/>
                  </a:lnTo>
                  <a:lnTo>
                    <a:pt x="400502" y="333921"/>
                  </a:lnTo>
                  <a:close/>
                </a:path>
              </a:pathLst>
            </a:custGeom>
            <a:solidFill>
              <a:schemeClr val="bg1"/>
            </a:solidFill>
            <a:ln w="3175" cap="flat">
              <a:solidFill>
                <a:schemeClr val="bg1"/>
              </a:solidFill>
              <a:prstDash val="solid"/>
              <a:miter/>
            </a:ln>
          </p:spPr>
          <p:txBody>
            <a:bodyPr rtlCol="0" anchor="ctr"/>
            <a:lstStyle/>
            <a:p>
              <a:endParaRPr lang="en-GB"/>
            </a:p>
          </p:txBody>
        </p:sp>
        <p:sp>
          <p:nvSpPr>
            <p:cNvPr id="22" name="Forme libre 21">
              <a:extLst>
                <a:ext uri="{FF2B5EF4-FFF2-40B4-BE49-F238E27FC236}">
                  <a16:creationId xmlns:a16="http://schemas.microsoft.com/office/drawing/2014/main" id="{8247F146-09A8-CC71-BB03-A27B07DAB8EB}"/>
                </a:ext>
              </a:extLst>
            </p:cNvPr>
            <p:cNvSpPr/>
            <p:nvPr/>
          </p:nvSpPr>
          <p:spPr>
            <a:xfrm>
              <a:off x="7784523" y="2198781"/>
              <a:ext cx="30343" cy="31291"/>
            </a:xfrm>
            <a:custGeom>
              <a:avLst/>
              <a:gdLst>
                <a:gd name="connsiteX0" fmla="*/ 0 w 30343"/>
                <a:gd name="connsiteY0" fmla="*/ 0 h 31291"/>
                <a:gd name="connsiteX1" fmla="*/ 30343 w 30343"/>
                <a:gd name="connsiteY1" fmla="*/ 0 h 31291"/>
                <a:gd name="connsiteX2" fmla="*/ 30343 w 30343"/>
                <a:gd name="connsiteY2" fmla="*/ 31291 h 31291"/>
                <a:gd name="connsiteX3" fmla="*/ 0 w 30343"/>
                <a:gd name="connsiteY3" fmla="*/ 31291 h 31291"/>
              </a:gdLst>
              <a:ahLst/>
              <a:cxnLst>
                <a:cxn ang="0">
                  <a:pos x="connsiteX0" y="connsiteY0"/>
                </a:cxn>
                <a:cxn ang="0">
                  <a:pos x="connsiteX1" y="connsiteY1"/>
                </a:cxn>
                <a:cxn ang="0">
                  <a:pos x="connsiteX2" y="connsiteY2"/>
                </a:cxn>
                <a:cxn ang="0">
                  <a:pos x="connsiteX3" y="connsiteY3"/>
                </a:cxn>
              </a:cxnLst>
              <a:rect l="l" t="t" r="r" b="b"/>
              <a:pathLst>
                <a:path w="30343" h="31291">
                  <a:moveTo>
                    <a:pt x="0" y="0"/>
                  </a:moveTo>
                  <a:lnTo>
                    <a:pt x="30343" y="0"/>
                  </a:lnTo>
                  <a:lnTo>
                    <a:pt x="30343" y="31291"/>
                  </a:lnTo>
                  <a:lnTo>
                    <a:pt x="0" y="31291"/>
                  </a:lnTo>
                  <a:close/>
                </a:path>
              </a:pathLst>
            </a:custGeom>
            <a:solidFill>
              <a:schemeClr val="bg1"/>
            </a:solidFill>
            <a:ln w="3175" cap="flat">
              <a:solidFill>
                <a:schemeClr val="bg1"/>
              </a:solidFill>
              <a:prstDash val="solid"/>
              <a:miter/>
            </a:ln>
          </p:spPr>
          <p:txBody>
            <a:bodyPr rtlCol="0" anchor="ctr"/>
            <a:lstStyle/>
            <a:p>
              <a:endParaRPr lang="en-GB"/>
            </a:p>
          </p:txBody>
        </p:sp>
        <p:sp>
          <p:nvSpPr>
            <p:cNvPr id="23" name="Forme libre 22">
              <a:extLst>
                <a:ext uri="{FF2B5EF4-FFF2-40B4-BE49-F238E27FC236}">
                  <a16:creationId xmlns:a16="http://schemas.microsoft.com/office/drawing/2014/main" id="{90C00EDC-3DDC-D3ED-568A-F30BFF7B97CD}"/>
                </a:ext>
              </a:extLst>
            </p:cNvPr>
            <p:cNvSpPr/>
            <p:nvPr/>
          </p:nvSpPr>
          <p:spPr>
            <a:xfrm>
              <a:off x="7784523" y="2198781"/>
              <a:ext cx="30483" cy="31291"/>
            </a:xfrm>
            <a:custGeom>
              <a:avLst/>
              <a:gdLst>
                <a:gd name="connsiteX0" fmla="*/ 0 w 30483"/>
                <a:gd name="connsiteY0" fmla="*/ 31291 h 31291"/>
                <a:gd name="connsiteX1" fmla="*/ 0 w 30483"/>
                <a:gd name="connsiteY1" fmla="*/ 31291 h 31291"/>
                <a:gd name="connsiteX2" fmla="*/ 30484 w 30483"/>
                <a:gd name="connsiteY2" fmla="*/ 31291 h 31291"/>
                <a:gd name="connsiteX3" fmla="*/ 30484 w 30483"/>
                <a:gd name="connsiteY3" fmla="*/ 0 h 31291"/>
                <a:gd name="connsiteX4" fmla="*/ 30343 w 30483"/>
                <a:gd name="connsiteY4" fmla="*/ 0 h 31291"/>
                <a:gd name="connsiteX5" fmla="*/ 30343 w 30483"/>
                <a:gd name="connsiteY5" fmla="*/ 31291 h 31291"/>
                <a:gd name="connsiteX6" fmla="*/ 0 w 30483"/>
                <a:gd name="connsiteY6" fmla="*/ 31291 h 3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3" h="31291">
                  <a:moveTo>
                    <a:pt x="0" y="31291"/>
                  </a:moveTo>
                  <a:lnTo>
                    <a:pt x="0" y="31291"/>
                  </a:lnTo>
                  <a:lnTo>
                    <a:pt x="30484" y="31291"/>
                  </a:lnTo>
                  <a:lnTo>
                    <a:pt x="30484" y="0"/>
                  </a:lnTo>
                  <a:lnTo>
                    <a:pt x="30343" y="0"/>
                  </a:lnTo>
                  <a:lnTo>
                    <a:pt x="30343" y="31291"/>
                  </a:lnTo>
                  <a:lnTo>
                    <a:pt x="0" y="31291"/>
                  </a:lnTo>
                  <a:close/>
                </a:path>
              </a:pathLst>
            </a:custGeom>
            <a:solidFill>
              <a:schemeClr val="bg1"/>
            </a:solidFill>
            <a:ln w="3175" cap="flat">
              <a:solidFill>
                <a:schemeClr val="bg1"/>
              </a:solidFill>
              <a:prstDash val="solid"/>
              <a:miter/>
            </a:ln>
          </p:spPr>
          <p:txBody>
            <a:bodyPr rtlCol="0" anchor="ctr"/>
            <a:lstStyle/>
            <a:p>
              <a:endParaRPr lang="en-GB"/>
            </a:p>
          </p:txBody>
        </p:sp>
        <p:sp>
          <p:nvSpPr>
            <p:cNvPr id="26" name="Forme libre 25">
              <a:extLst>
                <a:ext uri="{FF2B5EF4-FFF2-40B4-BE49-F238E27FC236}">
                  <a16:creationId xmlns:a16="http://schemas.microsoft.com/office/drawing/2014/main" id="{1E434B6E-04D6-406A-606E-29D91290D02C}"/>
                </a:ext>
              </a:extLst>
            </p:cNvPr>
            <p:cNvSpPr/>
            <p:nvPr/>
          </p:nvSpPr>
          <p:spPr>
            <a:xfrm>
              <a:off x="7834954" y="2198781"/>
              <a:ext cx="30343" cy="31291"/>
            </a:xfrm>
            <a:custGeom>
              <a:avLst/>
              <a:gdLst>
                <a:gd name="connsiteX0" fmla="*/ 0 w 30343"/>
                <a:gd name="connsiteY0" fmla="*/ 0 h 31291"/>
                <a:gd name="connsiteX1" fmla="*/ 30343 w 30343"/>
                <a:gd name="connsiteY1" fmla="*/ 0 h 31291"/>
                <a:gd name="connsiteX2" fmla="*/ 30343 w 30343"/>
                <a:gd name="connsiteY2" fmla="*/ 31291 h 31291"/>
                <a:gd name="connsiteX3" fmla="*/ 0 w 30343"/>
                <a:gd name="connsiteY3" fmla="*/ 31291 h 31291"/>
              </a:gdLst>
              <a:ahLst/>
              <a:cxnLst>
                <a:cxn ang="0">
                  <a:pos x="connsiteX0" y="connsiteY0"/>
                </a:cxn>
                <a:cxn ang="0">
                  <a:pos x="connsiteX1" y="connsiteY1"/>
                </a:cxn>
                <a:cxn ang="0">
                  <a:pos x="connsiteX2" y="connsiteY2"/>
                </a:cxn>
                <a:cxn ang="0">
                  <a:pos x="connsiteX3" y="connsiteY3"/>
                </a:cxn>
              </a:cxnLst>
              <a:rect l="l" t="t" r="r" b="b"/>
              <a:pathLst>
                <a:path w="30343" h="31291">
                  <a:moveTo>
                    <a:pt x="0" y="0"/>
                  </a:moveTo>
                  <a:lnTo>
                    <a:pt x="30343" y="0"/>
                  </a:lnTo>
                  <a:lnTo>
                    <a:pt x="30343" y="31291"/>
                  </a:lnTo>
                  <a:lnTo>
                    <a:pt x="0" y="31291"/>
                  </a:lnTo>
                  <a:close/>
                </a:path>
              </a:pathLst>
            </a:custGeom>
            <a:solidFill>
              <a:schemeClr val="bg1"/>
            </a:solidFill>
            <a:ln w="3175" cap="flat">
              <a:solidFill>
                <a:schemeClr val="bg1"/>
              </a:solidFill>
              <a:prstDash val="solid"/>
              <a:miter/>
            </a:ln>
          </p:spPr>
          <p:txBody>
            <a:bodyPr rtlCol="0" anchor="ctr"/>
            <a:lstStyle/>
            <a:p>
              <a:endParaRPr lang="en-GB"/>
            </a:p>
          </p:txBody>
        </p:sp>
        <p:sp>
          <p:nvSpPr>
            <p:cNvPr id="27" name="Forme libre 26">
              <a:extLst>
                <a:ext uri="{FF2B5EF4-FFF2-40B4-BE49-F238E27FC236}">
                  <a16:creationId xmlns:a16="http://schemas.microsoft.com/office/drawing/2014/main" id="{E21BBD32-5A7D-9168-B533-F0B4BE4D7D04}"/>
                </a:ext>
              </a:extLst>
            </p:cNvPr>
            <p:cNvSpPr/>
            <p:nvPr/>
          </p:nvSpPr>
          <p:spPr>
            <a:xfrm>
              <a:off x="7784523" y="2247891"/>
              <a:ext cx="30343" cy="31291"/>
            </a:xfrm>
            <a:custGeom>
              <a:avLst/>
              <a:gdLst>
                <a:gd name="connsiteX0" fmla="*/ 0 w 30343"/>
                <a:gd name="connsiteY0" fmla="*/ 0 h 31291"/>
                <a:gd name="connsiteX1" fmla="*/ 30343 w 30343"/>
                <a:gd name="connsiteY1" fmla="*/ 0 h 31291"/>
                <a:gd name="connsiteX2" fmla="*/ 30343 w 30343"/>
                <a:gd name="connsiteY2" fmla="*/ 31291 h 31291"/>
                <a:gd name="connsiteX3" fmla="*/ 0 w 30343"/>
                <a:gd name="connsiteY3" fmla="*/ 31291 h 31291"/>
              </a:gdLst>
              <a:ahLst/>
              <a:cxnLst>
                <a:cxn ang="0">
                  <a:pos x="connsiteX0" y="connsiteY0"/>
                </a:cxn>
                <a:cxn ang="0">
                  <a:pos x="connsiteX1" y="connsiteY1"/>
                </a:cxn>
                <a:cxn ang="0">
                  <a:pos x="connsiteX2" y="connsiteY2"/>
                </a:cxn>
                <a:cxn ang="0">
                  <a:pos x="connsiteX3" y="connsiteY3"/>
                </a:cxn>
              </a:cxnLst>
              <a:rect l="l" t="t" r="r" b="b"/>
              <a:pathLst>
                <a:path w="30343" h="31291">
                  <a:moveTo>
                    <a:pt x="0" y="0"/>
                  </a:moveTo>
                  <a:lnTo>
                    <a:pt x="30343" y="0"/>
                  </a:lnTo>
                  <a:lnTo>
                    <a:pt x="30343" y="31291"/>
                  </a:lnTo>
                  <a:lnTo>
                    <a:pt x="0" y="31291"/>
                  </a:lnTo>
                  <a:close/>
                </a:path>
              </a:pathLst>
            </a:custGeom>
            <a:solidFill>
              <a:schemeClr val="bg1"/>
            </a:solidFill>
            <a:ln w="3175" cap="flat">
              <a:solidFill>
                <a:schemeClr val="bg1"/>
              </a:solidFill>
              <a:prstDash val="solid"/>
              <a:miter/>
            </a:ln>
          </p:spPr>
          <p:txBody>
            <a:bodyPr rtlCol="0" anchor="ctr"/>
            <a:lstStyle/>
            <a:p>
              <a:endParaRPr lang="en-GB"/>
            </a:p>
          </p:txBody>
        </p:sp>
        <p:sp>
          <p:nvSpPr>
            <p:cNvPr id="28" name="Forme libre 27">
              <a:extLst>
                <a:ext uri="{FF2B5EF4-FFF2-40B4-BE49-F238E27FC236}">
                  <a16:creationId xmlns:a16="http://schemas.microsoft.com/office/drawing/2014/main" id="{A444AF7E-2CCF-DD4E-13F1-5AF398E13B6A}"/>
                </a:ext>
              </a:extLst>
            </p:cNvPr>
            <p:cNvSpPr/>
            <p:nvPr/>
          </p:nvSpPr>
          <p:spPr>
            <a:xfrm>
              <a:off x="7784523" y="2247891"/>
              <a:ext cx="30483" cy="31291"/>
            </a:xfrm>
            <a:custGeom>
              <a:avLst/>
              <a:gdLst>
                <a:gd name="connsiteX0" fmla="*/ 0 w 30483"/>
                <a:gd name="connsiteY0" fmla="*/ 31291 h 31291"/>
                <a:gd name="connsiteX1" fmla="*/ 0 w 30483"/>
                <a:gd name="connsiteY1" fmla="*/ 31291 h 31291"/>
                <a:gd name="connsiteX2" fmla="*/ 30484 w 30483"/>
                <a:gd name="connsiteY2" fmla="*/ 31291 h 31291"/>
                <a:gd name="connsiteX3" fmla="*/ 30484 w 30483"/>
                <a:gd name="connsiteY3" fmla="*/ 0 h 31291"/>
                <a:gd name="connsiteX4" fmla="*/ 30343 w 30483"/>
                <a:gd name="connsiteY4" fmla="*/ 0 h 31291"/>
                <a:gd name="connsiteX5" fmla="*/ 30343 w 30483"/>
                <a:gd name="connsiteY5" fmla="*/ 31291 h 31291"/>
                <a:gd name="connsiteX6" fmla="*/ 0 w 30483"/>
                <a:gd name="connsiteY6" fmla="*/ 31291 h 3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3" h="31291">
                  <a:moveTo>
                    <a:pt x="0" y="31291"/>
                  </a:moveTo>
                  <a:lnTo>
                    <a:pt x="0" y="31291"/>
                  </a:lnTo>
                  <a:lnTo>
                    <a:pt x="30484" y="31291"/>
                  </a:lnTo>
                  <a:lnTo>
                    <a:pt x="30484" y="0"/>
                  </a:lnTo>
                  <a:lnTo>
                    <a:pt x="30343" y="0"/>
                  </a:lnTo>
                  <a:lnTo>
                    <a:pt x="30343" y="31291"/>
                  </a:lnTo>
                  <a:lnTo>
                    <a:pt x="0" y="31291"/>
                  </a:lnTo>
                  <a:close/>
                </a:path>
              </a:pathLst>
            </a:custGeom>
            <a:solidFill>
              <a:schemeClr val="bg1"/>
            </a:solidFill>
            <a:ln w="3175" cap="flat">
              <a:solidFill>
                <a:schemeClr val="bg1"/>
              </a:solidFill>
              <a:prstDash val="solid"/>
              <a:miter/>
            </a:ln>
          </p:spPr>
          <p:txBody>
            <a:bodyPr rtlCol="0" anchor="ctr"/>
            <a:lstStyle/>
            <a:p>
              <a:endParaRPr lang="en-GB"/>
            </a:p>
          </p:txBody>
        </p:sp>
        <p:sp>
          <p:nvSpPr>
            <p:cNvPr id="29" name="Forme libre 28">
              <a:extLst>
                <a:ext uri="{FF2B5EF4-FFF2-40B4-BE49-F238E27FC236}">
                  <a16:creationId xmlns:a16="http://schemas.microsoft.com/office/drawing/2014/main" id="{9A02B475-A853-A3B1-CBF7-784EEA75D41D}"/>
                </a:ext>
              </a:extLst>
            </p:cNvPr>
            <p:cNvSpPr/>
            <p:nvPr/>
          </p:nvSpPr>
          <p:spPr>
            <a:xfrm>
              <a:off x="7834954" y="2247891"/>
              <a:ext cx="30343" cy="31291"/>
            </a:xfrm>
            <a:custGeom>
              <a:avLst/>
              <a:gdLst>
                <a:gd name="connsiteX0" fmla="*/ 0 w 30343"/>
                <a:gd name="connsiteY0" fmla="*/ 0 h 31291"/>
                <a:gd name="connsiteX1" fmla="*/ 30343 w 30343"/>
                <a:gd name="connsiteY1" fmla="*/ 0 h 31291"/>
                <a:gd name="connsiteX2" fmla="*/ 30343 w 30343"/>
                <a:gd name="connsiteY2" fmla="*/ 31291 h 31291"/>
                <a:gd name="connsiteX3" fmla="*/ 0 w 30343"/>
                <a:gd name="connsiteY3" fmla="*/ 31291 h 31291"/>
              </a:gdLst>
              <a:ahLst/>
              <a:cxnLst>
                <a:cxn ang="0">
                  <a:pos x="connsiteX0" y="connsiteY0"/>
                </a:cxn>
                <a:cxn ang="0">
                  <a:pos x="connsiteX1" y="connsiteY1"/>
                </a:cxn>
                <a:cxn ang="0">
                  <a:pos x="connsiteX2" y="connsiteY2"/>
                </a:cxn>
                <a:cxn ang="0">
                  <a:pos x="connsiteX3" y="connsiteY3"/>
                </a:cxn>
              </a:cxnLst>
              <a:rect l="l" t="t" r="r" b="b"/>
              <a:pathLst>
                <a:path w="30343" h="31291">
                  <a:moveTo>
                    <a:pt x="0" y="0"/>
                  </a:moveTo>
                  <a:lnTo>
                    <a:pt x="30343" y="0"/>
                  </a:lnTo>
                  <a:lnTo>
                    <a:pt x="30343" y="31291"/>
                  </a:lnTo>
                  <a:lnTo>
                    <a:pt x="0" y="31291"/>
                  </a:lnTo>
                  <a:close/>
                </a:path>
              </a:pathLst>
            </a:custGeom>
            <a:solidFill>
              <a:schemeClr val="bg1"/>
            </a:solidFill>
            <a:ln w="3175" cap="flat">
              <a:solidFill>
                <a:schemeClr val="bg1"/>
              </a:solidFill>
              <a:prstDash val="solid"/>
              <a:miter/>
            </a:ln>
          </p:spPr>
          <p:txBody>
            <a:bodyPr rtlCol="0" anchor="ctr"/>
            <a:lstStyle/>
            <a:p>
              <a:endParaRPr lang="en-GB"/>
            </a:p>
          </p:txBody>
        </p:sp>
      </p:grpSp>
      <p:sp>
        <p:nvSpPr>
          <p:cNvPr id="66" name="Graphique 62">
            <a:extLst>
              <a:ext uri="{FF2B5EF4-FFF2-40B4-BE49-F238E27FC236}">
                <a16:creationId xmlns:a16="http://schemas.microsoft.com/office/drawing/2014/main" id="{01E37977-394B-250C-C662-9CEA7DAC35DD}"/>
              </a:ext>
            </a:extLst>
          </p:cNvPr>
          <p:cNvSpPr/>
          <p:nvPr/>
        </p:nvSpPr>
        <p:spPr>
          <a:xfrm>
            <a:off x="3730412" y="2051292"/>
            <a:ext cx="517800" cy="345531"/>
          </a:xfrm>
          <a:custGeom>
            <a:avLst/>
            <a:gdLst>
              <a:gd name="connsiteX0" fmla="*/ 408304 w 517800"/>
              <a:gd name="connsiteY0" fmla="*/ 189595 h 345531"/>
              <a:gd name="connsiteX1" fmla="*/ 359450 w 517800"/>
              <a:gd name="connsiteY1" fmla="*/ 162611 h 345531"/>
              <a:gd name="connsiteX2" fmla="*/ 336301 w 517800"/>
              <a:gd name="connsiteY2" fmla="*/ 144717 h 345531"/>
              <a:gd name="connsiteX3" fmla="*/ 328774 w 517800"/>
              <a:gd name="connsiteY3" fmla="*/ 139888 h 345531"/>
              <a:gd name="connsiteX4" fmla="*/ 267422 w 517800"/>
              <a:gd name="connsiteY4" fmla="*/ 103106 h 345531"/>
              <a:gd name="connsiteX5" fmla="*/ 198400 w 517800"/>
              <a:gd name="connsiteY5" fmla="*/ 123982 h 345531"/>
              <a:gd name="connsiteX6" fmla="*/ 186613 w 517800"/>
              <a:gd name="connsiteY6" fmla="*/ 131793 h 345531"/>
              <a:gd name="connsiteX7" fmla="*/ 178518 w 517800"/>
              <a:gd name="connsiteY7" fmla="*/ 132788 h 345531"/>
              <a:gd name="connsiteX8" fmla="*/ 172979 w 517800"/>
              <a:gd name="connsiteY8" fmla="*/ 128811 h 345531"/>
              <a:gd name="connsiteX9" fmla="*/ 228650 w 517800"/>
              <a:gd name="connsiteY9" fmla="*/ 70441 h 345531"/>
              <a:gd name="connsiteX10" fmla="*/ 331898 w 517800"/>
              <a:gd name="connsiteY10" fmla="*/ 72998 h 345531"/>
              <a:gd name="connsiteX11" fmla="*/ 335449 w 517800"/>
              <a:gd name="connsiteY11" fmla="*/ 73850 h 345531"/>
              <a:gd name="connsiteX12" fmla="*/ 380895 w 517800"/>
              <a:gd name="connsiteY12" fmla="*/ 74844 h 345531"/>
              <a:gd name="connsiteX13" fmla="*/ 439690 w 517800"/>
              <a:gd name="connsiteY13" fmla="*/ 167866 h 345531"/>
              <a:gd name="connsiteX14" fmla="*/ 408588 w 517800"/>
              <a:gd name="connsiteY14" fmla="*/ 189879 h 345531"/>
              <a:gd name="connsiteX15" fmla="*/ 385581 w 517800"/>
              <a:gd name="connsiteY15" fmla="*/ 221549 h 345531"/>
              <a:gd name="connsiteX16" fmla="*/ 373510 w 517800"/>
              <a:gd name="connsiteY16" fmla="*/ 223111 h 345531"/>
              <a:gd name="connsiteX17" fmla="*/ 312442 w 517800"/>
              <a:gd name="connsiteY17" fmla="*/ 175961 h 345531"/>
              <a:gd name="connsiteX18" fmla="*/ 298240 w 517800"/>
              <a:gd name="connsiteY18" fmla="*/ 194424 h 345531"/>
              <a:gd name="connsiteX19" fmla="*/ 359308 w 517800"/>
              <a:gd name="connsiteY19" fmla="*/ 241574 h 345531"/>
              <a:gd name="connsiteX20" fmla="*/ 360870 w 517800"/>
              <a:gd name="connsiteY20" fmla="*/ 253646 h 345531"/>
              <a:gd name="connsiteX21" fmla="*/ 348798 w 517800"/>
              <a:gd name="connsiteY21" fmla="*/ 255208 h 345531"/>
              <a:gd name="connsiteX22" fmla="*/ 300512 w 517800"/>
              <a:gd name="connsiteY22" fmla="*/ 217999 h 345531"/>
              <a:gd name="connsiteX23" fmla="*/ 286310 w 517800"/>
              <a:gd name="connsiteY23" fmla="*/ 236461 h 345531"/>
              <a:gd name="connsiteX24" fmla="*/ 334597 w 517800"/>
              <a:gd name="connsiteY24" fmla="*/ 273670 h 345531"/>
              <a:gd name="connsiteX25" fmla="*/ 337863 w 517800"/>
              <a:gd name="connsiteY25" fmla="*/ 279351 h 345531"/>
              <a:gd name="connsiteX26" fmla="*/ 336159 w 517800"/>
              <a:gd name="connsiteY26" fmla="*/ 285742 h 345531"/>
              <a:gd name="connsiteX27" fmla="*/ 324229 w 517800"/>
              <a:gd name="connsiteY27" fmla="*/ 287304 h 345531"/>
              <a:gd name="connsiteX28" fmla="*/ 306761 w 517800"/>
              <a:gd name="connsiteY28" fmla="*/ 273812 h 345531"/>
              <a:gd name="connsiteX29" fmla="*/ 306335 w 517800"/>
              <a:gd name="connsiteY29" fmla="*/ 273528 h 345531"/>
              <a:gd name="connsiteX30" fmla="*/ 288156 w 517800"/>
              <a:gd name="connsiteY30" fmla="*/ 259468 h 345531"/>
              <a:gd name="connsiteX31" fmla="*/ 273954 w 517800"/>
              <a:gd name="connsiteY31" fmla="*/ 277931 h 345531"/>
              <a:gd name="connsiteX32" fmla="*/ 292275 w 517800"/>
              <a:gd name="connsiteY32" fmla="*/ 292133 h 345531"/>
              <a:gd name="connsiteX33" fmla="*/ 293695 w 517800"/>
              <a:gd name="connsiteY33" fmla="*/ 304062 h 345531"/>
              <a:gd name="connsiteX34" fmla="*/ 288014 w 517800"/>
              <a:gd name="connsiteY34" fmla="*/ 307329 h 345531"/>
              <a:gd name="connsiteX35" fmla="*/ 281623 w 517800"/>
              <a:gd name="connsiteY35" fmla="*/ 305624 h 345531"/>
              <a:gd name="connsiteX36" fmla="*/ 259184 w 517800"/>
              <a:gd name="connsiteY36" fmla="*/ 288298 h 345531"/>
              <a:gd name="connsiteX37" fmla="*/ 252084 w 517800"/>
              <a:gd name="connsiteY37" fmla="*/ 245124 h 345531"/>
              <a:gd name="connsiteX38" fmla="*/ 231491 w 517800"/>
              <a:gd name="connsiteY38" fmla="*/ 238876 h 345531"/>
              <a:gd name="connsiteX39" fmla="*/ 219845 w 517800"/>
              <a:gd name="connsiteY39" fmla="*/ 220839 h 345531"/>
              <a:gd name="connsiteX40" fmla="*/ 199253 w 517800"/>
              <a:gd name="connsiteY40" fmla="*/ 214590 h 345531"/>
              <a:gd name="connsiteX41" fmla="*/ 187607 w 517800"/>
              <a:gd name="connsiteY41" fmla="*/ 196554 h 345531"/>
              <a:gd name="connsiteX42" fmla="*/ 164032 w 517800"/>
              <a:gd name="connsiteY42" fmla="*/ 190447 h 345531"/>
              <a:gd name="connsiteX43" fmla="*/ 150256 w 517800"/>
              <a:gd name="connsiteY43" fmla="*/ 195986 h 345531"/>
              <a:gd name="connsiteX44" fmla="*/ 143155 w 517800"/>
              <a:gd name="connsiteY44" fmla="*/ 188459 h 345531"/>
              <a:gd name="connsiteX45" fmla="*/ 119580 w 517800"/>
              <a:gd name="connsiteY45" fmla="*/ 182352 h 345531"/>
              <a:gd name="connsiteX46" fmla="*/ 102538 w 517800"/>
              <a:gd name="connsiteY46" fmla="*/ 190447 h 345531"/>
              <a:gd name="connsiteX47" fmla="*/ 83791 w 517800"/>
              <a:gd name="connsiteY47" fmla="*/ 163464 h 345531"/>
              <a:gd name="connsiteX48" fmla="*/ 138610 w 517800"/>
              <a:gd name="connsiteY48" fmla="*/ 79531 h 345531"/>
              <a:gd name="connsiteX49" fmla="*/ 170281 w 517800"/>
              <a:gd name="connsiteY49" fmla="*/ 85211 h 345531"/>
              <a:gd name="connsiteX50" fmla="*/ 150540 w 517800"/>
              <a:gd name="connsiteY50" fmla="*/ 123556 h 345531"/>
              <a:gd name="connsiteX51" fmla="*/ 160623 w 517800"/>
              <a:gd name="connsiteY51" fmla="*/ 149688 h 345531"/>
              <a:gd name="connsiteX52" fmla="*/ 199253 w 517800"/>
              <a:gd name="connsiteY52" fmla="*/ 152244 h 345531"/>
              <a:gd name="connsiteX53" fmla="*/ 211750 w 517800"/>
              <a:gd name="connsiteY53" fmla="*/ 144007 h 345531"/>
              <a:gd name="connsiteX54" fmla="*/ 257196 w 517800"/>
              <a:gd name="connsiteY54" fmla="*/ 124834 h 345531"/>
              <a:gd name="connsiteX55" fmla="*/ 316418 w 517800"/>
              <a:gd name="connsiteY55" fmla="*/ 160481 h 345531"/>
              <a:gd name="connsiteX56" fmla="*/ 324087 w 517800"/>
              <a:gd name="connsiteY56" fmla="*/ 165310 h 345531"/>
              <a:gd name="connsiteX57" fmla="*/ 344964 w 517800"/>
              <a:gd name="connsiteY57" fmla="*/ 181500 h 345531"/>
              <a:gd name="connsiteX58" fmla="*/ 378906 w 517800"/>
              <a:gd name="connsiteY58" fmla="*/ 206069 h 345531"/>
              <a:gd name="connsiteX59" fmla="*/ 378906 w 517800"/>
              <a:gd name="connsiteY59" fmla="*/ 206069 h 345531"/>
              <a:gd name="connsiteX60" fmla="*/ 384161 w 517800"/>
              <a:gd name="connsiteY60" fmla="*/ 210188 h 345531"/>
              <a:gd name="connsiteX61" fmla="*/ 387428 w 517800"/>
              <a:gd name="connsiteY61" fmla="*/ 215869 h 345531"/>
              <a:gd name="connsiteX62" fmla="*/ 385723 w 517800"/>
              <a:gd name="connsiteY62" fmla="*/ 222259 h 345531"/>
              <a:gd name="connsiteX63" fmla="*/ 207206 w 517800"/>
              <a:gd name="connsiteY63" fmla="*/ 319400 h 345531"/>
              <a:gd name="connsiteX64" fmla="*/ 201525 w 517800"/>
              <a:gd name="connsiteY64" fmla="*/ 322667 h 345531"/>
              <a:gd name="connsiteX65" fmla="*/ 195134 w 517800"/>
              <a:gd name="connsiteY65" fmla="*/ 320962 h 345531"/>
              <a:gd name="connsiteX66" fmla="*/ 191868 w 517800"/>
              <a:gd name="connsiteY66" fmla="*/ 315282 h 345531"/>
              <a:gd name="connsiteX67" fmla="*/ 193572 w 517800"/>
              <a:gd name="connsiteY67" fmla="*/ 308891 h 345531"/>
              <a:gd name="connsiteX68" fmla="*/ 226236 w 517800"/>
              <a:gd name="connsiteY68" fmla="*/ 265433 h 345531"/>
              <a:gd name="connsiteX69" fmla="*/ 233053 w 517800"/>
              <a:gd name="connsiteY69" fmla="*/ 262025 h 345531"/>
              <a:gd name="connsiteX70" fmla="*/ 238166 w 517800"/>
              <a:gd name="connsiteY70" fmla="*/ 263729 h 345531"/>
              <a:gd name="connsiteX71" fmla="*/ 239870 w 517800"/>
              <a:gd name="connsiteY71" fmla="*/ 275800 h 345531"/>
              <a:gd name="connsiteX72" fmla="*/ 207206 w 517800"/>
              <a:gd name="connsiteY72" fmla="*/ 319258 h 345531"/>
              <a:gd name="connsiteX73" fmla="*/ 164174 w 517800"/>
              <a:gd name="connsiteY73" fmla="*/ 305198 h 345531"/>
              <a:gd name="connsiteX74" fmla="*/ 157783 w 517800"/>
              <a:gd name="connsiteY74" fmla="*/ 303494 h 345531"/>
              <a:gd name="connsiteX75" fmla="*/ 154375 w 517800"/>
              <a:gd name="connsiteY75" fmla="*/ 297813 h 345531"/>
              <a:gd name="connsiteX76" fmla="*/ 155937 w 517800"/>
              <a:gd name="connsiteY76" fmla="*/ 291565 h 345531"/>
              <a:gd name="connsiteX77" fmla="*/ 193714 w 517800"/>
              <a:gd name="connsiteY77" fmla="*/ 241432 h 345531"/>
              <a:gd name="connsiteX78" fmla="*/ 199395 w 517800"/>
              <a:gd name="connsiteY78" fmla="*/ 238165 h 345531"/>
              <a:gd name="connsiteX79" fmla="*/ 200531 w 517800"/>
              <a:gd name="connsiteY79" fmla="*/ 238165 h 345531"/>
              <a:gd name="connsiteX80" fmla="*/ 205643 w 517800"/>
              <a:gd name="connsiteY80" fmla="*/ 239870 h 345531"/>
              <a:gd name="connsiteX81" fmla="*/ 208910 w 517800"/>
              <a:gd name="connsiteY81" fmla="*/ 245550 h 345531"/>
              <a:gd name="connsiteX82" fmla="*/ 207348 w 517800"/>
              <a:gd name="connsiteY82" fmla="*/ 251941 h 345531"/>
              <a:gd name="connsiteX83" fmla="*/ 169571 w 517800"/>
              <a:gd name="connsiteY83" fmla="*/ 302074 h 345531"/>
              <a:gd name="connsiteX84" fmla="*/ 163890 w 517800"/>
              <a:gd name="connsiteY84" fmla="*/ 305340 h 345531"/>
              <a:gd name="connsiteX85" fmla="*/ 122846 w 517800"/>
              <a:gd name="connsiteY85" fmla="*/ 282617 h 345531"/>
              <a:gd name="connsiteX86" fmla="*/ 119580 w 517800"/>
              <a:gd name="connsiteY86" fmla="*/ 276937 h 345531"/>
              <a:gd name="connsiteX87" fmla="*/ 121142 w 517800"/>
              <a:gd name="connsiteY87" fmla="*/ 270546 h 345531"/>
              <a:gd name="connsiteX88" fmla="*/ 161333 w 517800"/>
              <a:gd name="connsiteY88" fmla="*/ 217147 h 345531"/>
              <a:gd name="connsiteX89" fmla="*/ 167014 w 517800"/>
              <a:gd name="connsiteY89" fmla="*/ 213880 h 345531"/>
              <a:gd name="connsiteX90" fmla="*/ 168292 w 517800"/>
              <a:gd name="connsiteY90" fmla="*/ 213880 h 345531"/>
              <a:gd name="connsiteX91" fmla="*/ 173405 w 517800"/>
              <a:gd name="connsiteY91" fmla="*/ 215584 h 345531"/>
              <a:gd name="connsiteX92" fmla="*/ 176671 w 517800"/>
              <a:gd name="connsiteY92" fmla="*/ 221265 h 345531"/>
              <a:gd name="connsiteX93" fmla="*/ 175109 w 517800"/>
              <a:gd name="connsiteY93" fmla="*/ 227656 h 345531"/>
              <a:gd name="connsiteX94" fmla="*/ 137332 w 517800"/>
              <a:gd name="connsiteY94" fmla="*/ 277789 h 345531"/>
              <a:gd name="connsiteX95" fmla="*/ 137332 w 517800"/>
              <a:gd name="connsiteY95" fmla="*/ 277789 h 345531"/>
              <a:gd name="connsiteX96" fmla="*/ 134918 w 517800"/>
              <a:gd name="connsiteY96" fmla="*/ 281055 h 345531"/>
              <a:gd name="connsiteX97" fmla="*/ 129237 w 517800"/>
              <a:gd name="connsiteY97" fmla="*/ 284322 h 345531"/>
              <a:gd name="connsiteX98" fmla="*/ 122846 w 517800"/>
              <a:gd name="connsiteY98" fmla="*/ 282759 h 345531"/>
              <a:gd name="connsiteX99" fmla="*/ 95437 w 517800"/>
              <a:gd name="connsiteY99" fmla="*/ 237881 h 345531"/>
              <a:gd name="connsiteX100" fmla="*/ 116882 w 517800"/>
              <a:gd name="connsiteY100" fmla="*/ 209336 h 345531"/>
              <a:gd name="connsiteX101" fmla="*/ 122562 w 517800"/>
              <a:gd name="connsiteY101" fmla="*/ 206069 h 345531"/>
              <a:gd name="connsiteX102" fmla="*/ 123840 w 517800"/>
              <a:gd name="connsiteY102" fmla="*/ 206069 h 345531"/>
              <a:gd name="connsiteX103" fmla="*/ 128953 w 517800"/>
              <a:gd name="connsiteY103" fmla="*/ 207773 h 345531"/>
              <a:gd name="connsiteX104" fmla="*/ 132220 w 517800"/>
              <a:gd name="connsiteY104" fmla="*/ 213454 h 345531"/>
              <a:gd name="connsiteX105" fmla="*/ 130515 w 517800"/>
              <a:gd name="connsiteY105" fmla="*/ 219845 h 345531"/>
              <a:gd name="connsiteX106" fmla="*/ 125545 w 517800"/>
              <a:gd name="connsiteY106" fmla="*/ 226520 h 345531"/>
              <a:gd name="connsiteX107" fmla="*/ 119864 w 517800"/>
              <a:gd name="connsiteY107" fmla="*/ 234047 h 345531"/>
              <a:gd name="connsiteX108" fmla="*/ 109071 w 517800"/>
              <a:gd name="connsiteY108" fmla="*/ 248391 h 345531"/>
              <a:gd name="connsiteX109" fmla="*/ 103390 w 517800"/>
              <a:gd name="connsiteY109" fmla="*/ 251657 h 345531"/>
              <a:gd name="connsiteX110" fmla="*/ 96999 w 517800"/>
              <a:gd name="connsiteY110" fmla="*/ 250095 h 345531"/>
              <a:gd name="connsiteX111" fmla="*/ 93732 w 517800"/>
              <a:gd name="connsiteY111" fmla="*/ 244414 h 345531"/>
              <a:gd name="connsiteX112" fmla="*/ 95437 w 517800"/>
              <a:gd name="connsiteY112" fmla="*/ 238023 h 345531"/>
              <a:gd name="connsiteX113" fmla="*/ 517659 w 517800"/>
              <a:gd name="connsiteY113" fmla="*/ 163180 h 345531"/>
              <a:gd name="connsiteX114" fmla="*/ 505303 w 517800"/>
              <a:gd name="connsiteY114" fmla="*/ 143439 h 345531"/>
              <a:gd name="connsiteX115" fmla="*/ 466390 w 517800"/>
              <a:gd name="connsiteY115" fmla="*/ 168008 h 345531"/>
              <a:gd name="connsiteX116" fmla="*/ 389132 w 517800"/>
              <a:gd name="connsiteY116" fmla="*/ 45730 h 345531"/>
              <a:gd name="connsiteX117" fmla="*/ 408588 w 517800"/>
              <a:gd name="connsiteY117" fmla="*/ 33516 h 345531"/>
              <a:gd name="connsiteX118" fmla="*/ 474769 w 517800"/>
              <a:gd name="connsiteY118" fmla="*/ 138752 h 345531"/>
              <a:gd name="connsiteX119" fmla="*/ 494510 w 517800"/>
              <a:gd name="connsiteY119" fmla="*/ 126397 h 345531"/>
              <a:gd name="connsiteX120" fmla="*/ 415689 w 517800"/>
              <a:gd name="connsiteY120" fmla="*/ 0 h 345531"/>
              <a:gd name="connsiteX121" fmla="*/ 356893 w 517800"/>
              <a:gd name="connsiteY121" fmla="*/ 36925 h 345531"/>
              <a:gd name="connsiteX122" fmla="*/ 366693 w 517800"/>
              <a:gd name="connsiteY122" fmla="*/ 52405 h 345531"/>
              <a:gd name="connsiteX123" fmla="*/ 340419 w 517800"/>
              <a:gd name="connsiteY123" fmla="*/ 50985 h 345531"/>
              <a:gd name="connsiteX124" fmla="*/ 337011 w 517800"/>
              <a:gd name="connsiteY124" fmla="*/ 50133 h 345531"/>
              <a:gd name="connsiteX125" fmla="*/ 219277 w 517800"/>
              <a:gd name="connsiteY125" fmla="*/ 48854 h 345531"/>
              <a:gd name="connsiteX126" fmla="*/ 194424 w 517800"/>
              <a:gd name="connsiteY126" fmla="*/ 61920 h 345531"/>
              <a:gd name="connsiteX127" fmla="*/ 152102 w 517800"/>
              <a:gd name="connsiteY127" fmla="*/ 57944 h 345531"/>
              <a:gd name="connsiteX128" fmla="*/ 162896 w 517800"/>
              <a:gd name="connsiteY128" fmla="*/ 41327 h 345531"/>
              <a:gd name="connsiteX129" fmla="*/ 104810 w 517800"/>
              <a:gd name="connsiteY129" fmla="*/ 3550 h 345531"/>
              <a:gd name="connsiteX130" fmla="*/ 92028 w 517800"/>
              <a:gd name="connsiteY130" fmla="*/ 23007 h 345531"/>
              <a:gd name="connsiteX131" fmla="*/ 130515 w 517800"/>
              <a:gd name="connsiteY131" fmla="*/ 48286 h 345531"/>
              <a:gd name="connsiteX132" fmla="*/ 51411 w 517800"/>
              <a:gd name="connsiteY132" fmla="*/ 169286 h 345531"/>
              <a:gd name="connsiteX133" fmla="*/ 32238 w 517800"/>
              <a:gd name="connsiteY133" fmla="*/ 156647 h 345531"/>
              <a:gd name="connsiteX134" fmla="*/ 100407 w 517800"/>
              <a:gd name="connsiteY134" fmla="*/ 52831 h 345531"/>
              <a:gd name="connsiteX135" fmla="*/ 80951 w 517800"/>
              <a:gd name="connsiteY135" fmla="*/ 40049 h 345531"/>
              <a:gd name="connsiteX136" fmla="*/ 0 w 517800"/>
              <a:gd name="connsiteY136" fmla="*/ 163464 h 345531"/>
              <a:gd name="connsiteX137" fmla="*/ 58086 w 517800"/>
              <a:gd name="connsiteY137" fmla="*/ 201525 h 345531"/>
              <a:gd name="connsiteX138" fmla="*/ 69731 w 517800"/>
              <a:gd name="connsiteY138" fmla="*/ 183772 h 345531"/>
              <a:gd name="connsiteX139" fmla="*/ 77116 w 517800"/>
              <a:gd name="connsiteY139" fmla="*/ 194566 h 345531"/>
              <a:gd name="connsiteX140" fmla="*/ 87200 w 517800"/>
              <a:gd name="connsiteY140" fmla="*/ 208910 h 345531"/>
              <a:gd name="connsiteX141" fmla="*/ 76832 w 517800"/>
              <a:gd name="connsiteY141" fmla="*/ 222685 h 345531"/>
              <a:gd name="connsiteX142" fmla="*/ 70725 w 517800"/>
              <a:gd name="connsiteY142" fmla="*/ 246261 h 345531"/>
              <a:gd name="connsiteX143" fmla="*/ 83081 w 517800"/>
              <a:gd name="connsiteY143" fmla="*/ 267279 h 345531"/>
              <a:gd name="connsiteX144" fmla="*/ 96147 w 517800"/>
              <a:gd name="connsiteY144" fmla="*/ 273102 h 345531"/>
              <a:gd name="connsiteX145" fmla="*/ 96431 w 517800"/>
              <a:gd name="connsiteY145" fmla="*/ 279351 h 345531"/>
              <a:gd name="connsiteX146" fmla="*/ 108786 w 517800"/>
              <a:gd name="connsiteY146" fmla="*/ 300370 h 345531"/>
              <a:gd name="connsiteX147" fmla="*/ 127817 w 517800"/>
              <a:gd name="connsiteY147" fmla="*/ 306761 h 345531"/>
              <a:gd name="connsiteX148" fmla="*/ 132362 w 517800"/>
              <a:gd name="connsiteY148" fmla="*/ 306476 h 345531"/>
              <a:gd name="connsiteX149" fmla="*/ 132504 w 517800"/>
              <a:gd name="connsiteY149" fmla="*/ 306476 h 345531"/>
              <a:gd name="connsiteX150" fmla="*/ 143439 w 517800"/>
              <a:gd name="connsiteY150" fmla="*/ 321530 h 345531"/>
              <a:gd name="connsiteX151" fmla="*/ 162470 w 517800"/>
              <a:gd name="connsiteY151" fmla="*/ 327921 h 345531"/>
              <a:gd name="connsiteX152" fmla="*/ 167014 w 517800"/>
              <a:gd name="connsiteY152" fmla="*/ 327637 h 345531"/>
              <a:gd name="connsiteX153" fmla="*/ 170991 w 517800"/>
              <a:gd name="connsiteY153" fmla="*/ 326643 h 345531"/>
              <a:gd name="connsiteX154" fmla="*/ 180790 w 517800"/>
              <a:gd name="connsiteY154" fmla="*/ 339141 h 345531"/>
              <a:gd name="connsiteX155" fmla="*/ 199821 w 517800"/>
              <a:gd name="connsiteY155" fmla="*/ 345532 h 345531"/>
              <a:gd name="connsiteX156" fmla="*/ 204365 w 517800"/>
              <a:gd name="connsiteY156" fmla="*/ 345248 h 345531"/>
              <a:gd name="connsiteX157" fmla="*/ 225384 w 517800"/>
              <a:gd name="connsiteY157" fmla="*/ 332892 h 345531"/>
              <a:gd name="connsiteX158" fmla="*/ 231775 w 517800"/>
              <a:gd name="connsiteY158" fmla="*/ 324513 h 345531"/>
              <a:gd name="connsiteX159" fmla="*/ 236603 w 517800"/>
              <a:gd name="connsiteY159" fmla="*/ 324797 h 345531"/>
              <a:gd name="connsiteX160" fmla="*/ 260889 w 517800"/>
              <a:gd name="connsiteY160" fmla="*/ 319116 h 345531"/>
              <a:gd name="connsiteX161" fmla="*/ 267138 w 517800"/>
              <a:gd name="connsiteY161" fmla="*/ 323945 h 345531"/>
              <a:gd name="connsiteX162" fmla="*/ 286452 w 517800"/>
              <a:gd name="connsiteY162" fmla="*/ 330620 h 345531"/>
              <a:gd name="connsiteX163" fmla="*/ 290571 w 517800"/>
              <a:gd name="connsiteY163" fmla="*/ 330336 h 345531"/>
              <a:gd name="connsiteX164" fmla="*/ 311731 w 517800"/>
              <a:gd name="connsiteY164" fmla="*/ 318264 h 345531"/>
              <a:gd name="connsiteX165" fmla="*/ 316418 w 517800"/>
              <a:gd name="connsiteY165" fmla="*/ 309885 h 345531"/>
              <a:gd name="connsiteX166" fmla="*/ 354337 w 517800"/>
              <a:gd name="connsiteY166" fmla="*/ 300228 h 345531"/>
              <a:gd name="connsiteX167" fmla="*/ 361012 w 517800"/>
              <a:gd name="connsiteY167" fmla="*/ 279777 h 345531"/>
              <a:gd name="connsiteX168" fmla="*/ 379048 w 517800"/>
              <a:gd name="connsiteY168" fmla="*/ 268273 h 345531"/>
              <a:gd name="connsiteX169" fmla="*/ 385723 w 517800"/>
              <a:gd name="connsiteY169" fmla="*/ 247823 h 345531"/>
              <a:gd name="connsiteX170" fmla="*/ 403760 w 517800"/>
              <a:gd name="connsiteY170" fmla="*/ 236319 h 345531"/>
              <a:gd name="connsiteX171" fmla="*/ 410151 w 517800"/>
              <a:gd name="connsiteY171" fmla="*/ 213596 h 345531"/>
              <a:gd name="connsiteX172" fmla="*/ 411145 w 517800"/>
              <a:gd name="connsiteY172" fmla="*/ 213596 h 345531"/>
              <a:gd name="connsiteX173" fmla="*/ 452188 w 517800"/>
              <a:gd name="connsiteY173" fmla="*/ 188601 h 345531"/>
              <a:gd name="connsiteX174" fmla="*/ 459147 w 517800"/>
              <a:gd name="connsiteY174" fmla="*/ 199536 h 345531"/>
              <a:gd name="connsiteX175" fmla="*/ 517801 w 517800"/>
              <a:gd name="connsiteY175" fmla="*/ 162611 h 34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517800" h="345531">
                <a:moveTo>
                  <a:pt x="408304" y="189595"/>
                </a:moveTo>
                <a:cubicBezTo>
                  <a:pt x="393818" y="191441"/>
                  <a:pt x="375498" y="176103"/>
                  <a:pt x="359450" y="162611"/>
                </a:cubicBezTo>
                <a:cubicBezTo>
                  <a:pt x="351355" y="155937"/>
                  <a:pt x="343828" y="149546"/>
                  <a:pt x="336301" y="144717"/>
                </a:cubicBezTo>
                <a:lnTo>
                  <a:pt x="328774" y="139888"/>
                </a:lnTo>
                <a:cubicBezTo>
                  <a:pt x="307471" y="126255"/>
                  <a:pt x="285458" y="112195"/>
                  <a:pt x="267422" y="103106"/>
                </a:cubicBezTo>
                <a:cubicBezTo>
                  <a:pt x="245125" y="92028"/>
                  <a:pt x="219277" y="109638"/>
                  <a:pt x="198400" y="123982"/>
                </a:cubicBezTo>
                <a:cubicBezTo>
                  <a:pt x="194282" y="126823"/>
                  <a:pt x="190447" y="129521"/>
                  <a:pt x="186613" y="131793"/>
                </a:cubicBezTo>
                <a:cubicBezTo>
                  <a:pt x="184056" y="133356"/>
                  <a:pt x="181358" y="133782"/>
                  <a:pt x="178518" y="132788"/>
                </a:cubicBezTo>
                <a:cubicBezTo>
                  <a:pt x="175677" y="131793"/>
                  <a:pt x="173831" y="129947"/>
                  <a:pt x="172979" y="128811"/>
                </a:cubicBezTo>
                <a:cubicBezTo>
                  <a:pt x="184199" y="97851"/>
                  <a:pt x="197406" y="84075"/>
                  <a:pt x="228650" y="70441"/>
                </a:cubicBezTo>
                <a:cubicBezTo>
                  <a:pt x="260321" y="56523"/>
                  <a:pt x="310453" y="68169"/>
                  <a:pt x="331898" y="72998"/>
                </a:cubicBezTo>
                <a:lnTo>
                  <a:pt x="335449" y="73850"/>
                </a:lnTo>
                <a:cubicBezTo>
                  <a:pt x="350361" y="77258"/>
                  <a:pt x="368823" y="76122"/>
                  <a:pt x="380895" y="74844"/>
                </a:cubicBezTo>
                <a:lnTo>
                  <a:pt x="439690" y="167866"/>
                </a:lnTo>
                <a:cubicBezTo>
                  <a:pt x="426767" y="179654"/>
                  <a:pt x="413417" y="189311"/>
                  <a:pt x="408588" y="189879"/>
                </a:cubicBezTo>
                <a:moveTo>
                  <a:pt x="385581" y="221549"/>
                </a:moveTo>
                <a:cubicBezTo>
                  <a:pt x="382741" y="225242"/>
                  <a:pt x="377344" y="225952"/>
                  <a:pt x="373510" y="223111"/>
                </a:cubicBezTo>
                <a:lnTo>
                  <a:pt x="312442" y="175961"/>
                </a:lnTo>
                <a:lnTo>
                  <a:pt x="298240" y="194424"/>
                </a:lnTo>
                <a:lnTo>
                  <a:pt x="359308" y="241574"/>
                </a:lnTo>
                <a:cubicBezTo>
                  <a:pt x="363000" y="244414"/>
                  <a:pt x="363710" y="249811"/>
                  <a:pt x="360870" y="253646"/>
                </a:cubicBezTo>
                <a:cubicBezTo>
                  <a:pt x="358030" y="257338"/>
                  <a:pt x="352633" y="258048"/>
                  <a:pt x="348798" y="255208"/>
                </a:cubicBezTo>
                <a:lnTo>
                  <a:pt x="300512" y="217999"/>
                </a:lnTo>
                <a:lnTo>
                  <a:pt x="286310" y="236461"/>
                </a:lnTo>
                <a:lnTo>
                  <a:pt x="334597" y="273670"/>
                </a:lnTo>
                <a:cubicBezTo>
                  <a:pt x="336443" y="275090"/>
                  <a:pt x="337579" y="277079"/>
                  <a:pt x="337863" y="279351"/>
                </a:cubicBezTo>
                <a:cubicBezTo>
                  <a:pt x="338147" y="281623"/>
                  <a:pt x="337579" y="283895"/>
                  <a:pt x="336159" y="285742"/>
                </a:cubicBezTo>
                <a:cubicBezTo>
                  <a:pt x="333318" y="289434"/>
                  <a:pt x="327922" y="290144"/>
                  <a:pt x="324229" y="287304"/>
                </a:cubicBezTo>
                <a:lnTo>
                  <a:pt x="306761" y="273812"/>
                </a:lnTo>
                <a:cubicBezTo>
                  <a:pt x="306761" y="273812"/>
                  <a:pt x="306477" y="273670"/>
                  <a:pt x="306335" y="273528"/>
                </a:cubicBezTo>
                <a:lnTo>
                  <a:pt x="288156" y="259468"/>
                </a:lnTo>
                <a:lnTo>
                  <a:pt x="273954" y="277931"/>
                </a:lnTo>
                <a:lnTo>
                  <a:pt x="292275" y="292133"/>
                </a:lnTo>
                <a:cubicBezTo>
                  <a:pt x="295825" y="295115"/>
                  <a:pt x="296393" y="300370"/>
                  <a:pt x="293695" y="304062"/>
                </a:cubicBezTo>
                <a:cubicBezTo>
                  <a:pt x="292275" y="305908"/>
                  <a:pt x="290287" y="307045"/>
                  <a:pt x="288014" y="307329"/>
                </a:cubicBezTo>
                <a:cubicBezTo>
                  <a:pt x="285742" y="307613"/>
                  <a:pt x="283470" y="307045"/>
                  <a:pt x="281623" y="305624"/>
                </a:cubicBezTo>
                <a:lnTo>
                  <a:pt x="259184" y="288298"/>
                </a:lnTo>
                <a:cubicBezTo>
                  <a:pt x="268558" y="274380"/>
                  <a:pt x="265575" y="255350"/>
                  <a:pt x="252084" y="245124"/>
                </a:cubicBezTo>
                <a:cubicBezTo>
                  <a:pt x="245977" y="240438"/>
                  <a:pt x="238592" y="238591"/>
                  <a:pt x="231491" y="238876"/>
                </a:cubicBezTo>
                <a:cubicBezTo>
                  <a:pt x="229787" y="231633"/>
                  <a:pt x="225810" y="225242"/>
                  <a:pt x="219845" y="220839"/>
                </a:cubicBezTo>
                <a:cubicBezTo>
                  <a:pt x="213880" y="216295"/>
                  <a:pt x="206637" y="214306"/>
                  <a:pt x="199253" y="214590"/>
                </a:cubicBezTo>
                <a:cubicBezTo>
                  <a:pt x="197548" y="207347"/>
                  <a:pt x="193572" y="201099"/>
                  <a:pt x="187607" y="196554"/>
                </a:cubicBezTo>
                <a:cubicBezTo>
                  <a:pt x="180790" y="191441"/>
                  <a:pt x="172411" y="189311"/>
                  <a:pt x="164032" y="190447"/>
                </a:cubicBezTo>
                <a:cubicBezTo>
                  <a:pt x="158919" y="191157"/>
                  <a:pt x="154375" y="193146"/>
                  <a:pt x="150256" y="195986"/>
                </a:cubicBezTo>
                <a:cubicBezTo>
                  <a:pt x="148268" y="193146"/>
                  <a:pt x="145995" y="190447"/>
                  <a:pt x="143155" y="188459"/>
                </a:cubicBezTo>
                <a:cubicBezTo>
                  <a:pt x="136338" y="183346"/>
                  <a:pt x="127959" y="181216"/>
                  <a:pt x="119580" y="182352"/>
                </a:cubicBezTo>
                <a:cubicBezTo>
                  <a:pt x="113189" y="183204"/>
                  <a:pt x="107224" y="186045"/>
                  <a:pt x="102538" y="190447"/>
                </a:cubicBezTo>
                <a:cubicBezTo>
                  <a:pt x="96147" y="181358"/>
                  <a:pt x="88478" y="170280"/>
                  <a:pt x="83791" y="163464"/>
                </a:cubicBezTo>
                <a:lnTo>
                  <a:pt x="138610" y="79531"/>
                </a:lnTo>
                <a:cubicBezTo>
                  <a:pt x="144575" y="81093"/>
                  <a:pt x="156363" y="83649"/>
                  <a:pt x="170281" y="85211"/>
                </a:cubicBezTo>
                <a:cubicBezTo>
                  <a:pt x="162328" y="95437"/>
                  <a:pt x="156079" y="107792"/>
                  <a:pt x="150540" y="123556"/>
                </a:cubicBezTo>
                <a:cubicBezTo>
                  <a:pt x="147558" y="132077"/>
                  <a:pt x="151392" y="142445"/>
                  <a:pt x="160623" y="149688"/>
                </a:cubicBezTo>
                <a:cubicBezTo>
                  <a:pt x="172127" y="158777"/>
                  <a:pt x="187323" y="159913"/>
                  <a:pt x="199253" y="152244"/>
                </a:cubicBezTo>
                <a:cubicBezTo>
                  <a:pt x="203229" y="149688"/>
                  <a:pt x="207348" y="146847"/>
                  <a:pt x="211750" y="144007"/>
                </a:cubicBezTo>
                <a:cubicBezTo>
                  <a:pt x="226662" y="133782"/>
                  <a:pt x="247113" y="119722"/>
                  <a:pt x="257196" y="124834"/>
                </a:cubicBezTo>
                <a:cubicBezTo>
                  <a:pt x="274238" y="133356"/>
                  <a:pt x="295683" y="147131"/>
                  <a:pt x="316418" y="160481"/>
                </a:cubicBezTo>
                <a:lnTo>
                  <a:pt x="324087" y="165310"/>
                </a:lnTo>
                <a:cubicBezTo>
                  <a:pt x="330478" y="169428"/>
                  <a:pt x="337437" y="175251"/>
                  <a:pt x="344964" y="181500"/>
                </a:cubicBezTo>
                <a:cubicBezTo>
                  <a:pt x="355473" y="190305"/>
                  <a:pt x="366835" y="199678"/>
                  <a:pt x="378906" y="206069"/>
                </a:cubicBezTo>
                <a:lnTo>
                  <a:pt x="378906" y="206069"/>
                </a:lnTo>
                <a:cubicBezTo>
                  <a:pt x="378906" y="206069"/>
                  <a:pt x="384161" y="210188"/>
                  <a:pt x="384161" y="210188"/>
                </a:cubicBezTo>
                <a:cubicBezTo>
                  <a:pt x="386007" y="211608"/>
                  <a:pt x="387144" y="213596"/>
                  <a:pt x="387428" y="215869"/>
                </a:cubicBezTo>
                <a:cubicBezTo>
                  <a:pt x="387712" y="218141"/>
                  <a:pt x="387144" y="220413"/>
                  <a:pt x="385723" y="222259"/>
                </a:cubicBezTo>
                <a:moveTo>
                  <a:pt x="207206" y="319400"/>
                </a:moveTo>
                <a:cubicBezTo>
                  <a:pt x="205785" y="321246"/>
                  <a:pt x="203797" y="322383"/>
                  <a:pt x="201525" y="322667"/>
                </a:cubicBezTo>
                <a:cubicBezTo>
                  <a:pt x="199253" y="322951"/>
                  <a:pt x="196980" y="322383"/>
                  <a:pt x="195134" y="320962"/>
                </a:cubicBezTo>
                <a:cubicBezTo>
                  <a:pt x="193288" y="319542"/>
                  <a:pt x="192152" y="317554"/>
                  <a:pt x="191868" y="315282"/>
                </a:cubicBezTo>
                <a:cubicBezTo>
                  <a:pt x="191583" y="313009"/>
                  <a:pt x="192152" y="310737"/>
                  <a:pt x="193572" y="308891"/>
                </a:cubicBezTo>
                <a:lnTo>
                  <a:pt x="226236" y="265433"/>
                </a:lnTo>
                <a:cubicBezTo>
                  <a:pt x="227940" y="263161"/>
                  <a:pt x="230497" y="262025"/>
                  <a:pt x="233053" y="262025"/>
                </a:cubicBezTo>
                <a:cubicBezTo>
                  <a:pt x="234899" y="262025"/>
                  <a:pt x="236603" y="262593"/>
                  <a:pt x="238166" y="263729"/>
                </a:cubicBezTo>
                <a:cubicBezTo>
                  <a:pt x="242000" y="266569"/>
                  <a:pt x="242710" y="271966"/>
                  <a:pt x="239870" y="275800"/>
                </a:cubicBezTo>
                <a:lnTo>
                  <a:pt x="207206" y="319258"/>
                </a:lnTo>
                <a:close/>
                <a:moveTo>
                  <a:pt x="164174" y="305198"/>
                </a:moveTo>
                <a:cubicBezTo>
                  <a:pt x="161902" y="305482"/>
                  <a:pt x="159629" y="304914"/>
                  <a:pt x="157783" y="303494"/>
                </a:cubicBezTo>
                <a:cubicBezTo>
                  <a:pt x="155937" y="302074"/>
                  <a:pt x="154801" y="300086"/>
                  <a:pt x="154375" y="297813"/>
                </a:cubicBezTo>
                <a:cubicBezTo>
                  <a:pt x="154091" y="295541"/>
                  <a:pt x="154659" y="293269"/>
                  <a:pt x="155937" y="291565"/>
                </a:cubicBezTo>
                <a:lnTo>
                  <a:pt x="193714" y="241432"/>
                </a:lnTo>
                <a:cubicBezTo>
                  <a:pt x="195134" y="239586"/>
                  <a:pt x="197122" y="238450"/>
                  <a:pt x="199395" y="238165"/>
                </a:cubicBezTo>
                <a:cubicBezTo>
                  <a:pt x="199821" y="238165"/>
                  <a:pt x="200247" y="238165"/>
                  <a:pt x="200531" y="238165"/>
                </a:cubicBezTo>
                <a:cubicBezTo>
                  <a:pt x="202377" y="238165"/>
                  <a:pt x="204223" y="238734"/>
                  <a:pt x="205643" y="239870"/>
                </a:cubicBezTo>
                <a:cubicBezTo>
                  <a:pt x="207490" y="241290"/>
                  <a:pt x="208626" y="243278"/>
                  <a:pt x="208910" y="245550"/>
                </a:cubicBezTo>
                <a:cubicBezTo>
                  <a:pt x="209194" y="247823"/>
                  <a:pt x="208626" y="250095"/>
                  <a:pt x="207348" y="251941"/>
                </a:cubicBezTo>
                <a:lnTo>
                  <a:pt x="169571" y="302074"/>
                </a:lnTo>
                <a:cubicBezTo>
                  <a:pt x="168150" y="303920"/>
                  <a:pt x="166162" y="305056"/>
                  <a:pt x="163890" y="305340"/>
                </a:cubicBezTo>
                <a:moveTo>
                  <a:pt x="122846" y="282617"/>
                </a:moveTo>
                <a:cubicBezTo>
                  <a:pt x="121000" y="281197"/>
                  <a:pt x="119864" y="279209"/>
                  <a:pt x="119580" y="276937"/>
                </a:cubicBezTo>
                <a:cubicBezTo>
                  <a:pt x="119296" y="274664"/>
                  <a:pt x="119864" y="272392"/>
                  <a:pt x="121142" y="270546"/>
                </a:cubicBezTo>
                <a:lnTo>
                  <a:pt x="161333" y="217147"/>
                </a:lnTo>
                <a:cubicBezTo>
                  <a:pt x="162754" y="215300"/>
                  <a:pt x="164742" y="214164"/>
                  <a:pt x="167014" y="213880"/>
                </a:cubicBezTo>
                <a:cubicBezTo>
                  <a:pt x="167440" y="213880"/>
                  <a:pt x="167866" y="213880"/>
                  <a:pt x="168292" y="213880"/>
                </a:cubicBezTo>
                <a:cubicBezTo>
                  <a:pt x="170139" y="213880"/>
                  <a:pt x="171985" y="214448"/>
                  <a:pt x="173405" y="215584"/>
                </a:cubicBezTo>
                <a:cubicBezTo>
                  <a:pt x="175251" y="217005"/>
                  <a:pt x="176387" y="218993"/>
                  <a:pt x="176671" y="221265"/>
                </a:cubicBezTo>
                <a:cubicBezTo>
                  <a:pt x="176956" y="223538"/>
                  <a:pt x="176387" y="225810"/>
                  <a:pt x="175109" y="227656"/>
                </a:cubicBezTo>
                <a:lnTo>
                  <a:pt x="137332" y="277789"/>
                </a:lnTo>
                <a:lnTo>
                  <a:pt x="137332" y="277789"/>
                </a:lnTo>
                <a:cubicBezTo>
                  <a:pt x="137332" y="277789"/>
                  <a:pt x="134918" y="281055"/>
                  <a:pt x="134918" y="281055"/>
                </a:cubicBezTo>
                <a:cubicBezTo>
                  <a:pt x="133498" y="282901"/>
                  <a:pt x="131510" y="284038"/>
                  <a:pt x="129237" y="284322"/>
                </a:cubicBezTo>
                <a:cubicBezTo>
                  <a:pt x="126965" y="284606"/>
                  <a:pt x="124693" y="284038"/>
                  <a:pt x="122846" y="282759"/>
                </a:cubicBezTo>
                <a:moveTo>
                  <a:pt x="95437" y="237881"/>
                </a:moveTo>
                <a:lnTo>
                  <a:pt x="116882" y="209336"/>
                </a:lnTo>
                <a:cubicBezTo>
                  <a:pt x="118302" y="207489"/>
                  <a:pt x="120290" y="206353"/>
                  <a:pt x="122562" y="206069"/>
                </a:cubicBezTo>
                <a:cubicBezTo>
                  <a:pt x="122988" y="206069"/>
                  <a:pt x="123414" y="206069"/>
                  <a:pt x="123840" y="206069"/>
                </a:cubicBezTo>
                <a:cubicBezTo>
                  <a:pt x="125687" y="206069"/>
                  <a:pt x="127533" y="206637"/>
                  <a:pt x="128953" y="207773"/>
                </a:cubicBezTo>
                <a:cubicBezTo>
                  <a:pt x="130799" y="209194"/>
                  <a:pt x="131936" y="211182"/>
                  <a:pt x="132220" y="213454"/>
                </a:cubicBezTo>
                <a:cubicBezTo>
                  <a:pt x="132504" y="215726"/>
                  <a:pt x="131936" y="217999"/>
                  <a:pt x="130515" y="219845"/>
                </a:cubicBezTo>
                <a:lnTo>
                  <a:pt x="125545" y="226520"/>
                </a:lnTo>
                <a:lnTo>
                  <a:pt x="119864" y="234047"/>
                </a:lnTo>
                <a:lnTo>
                  <a:pt x="109071" y="248391"/>
                </a:lnTo>
                <a:cubicBezTo>
                  <a:pt x="107650" y="250237"/>
                  <a:pt x="105662" y="251373"/>
                  <a:pt x="103390" y="251657"/>
                </a:cubicBezTo>
                <a:cubicBezTo>
                  <a:pt x="101117" y="251941"/>
                  <a:pt x="98845" y="251373"/>
                  <a:pt x="96999" y="250095"/>
                </a:cubicBezTo>
                <a:cubicBezTo>
                  <a:pt x="95153" y="248675"/>
                  <a:pt x="94017" y="246687"/>
                  <a:pt x="93732" y="244414"/>
                </a:cubicBezTo>
                <a:cubicBezTo>
                  <a:pt x="93448" y="242142"/>
                  <a:pt x="94017" y="239870"/>
                  <a:pt x="95437" y="238023"/>
                </a:cubicBezTo>
                <a:moveTo>
                  <a:pt x="517659" y="163180"/>
                </a:moveTo>
                <a:lnTo>
                  <a:pt x="505303" y="143439"/>
                </a:lnTo>
                <a:lnTo>
                  <a:pt x="466390" y="168008"/>
                </a:lnTo>
                <a:lnTo>
                  <a:pt x="389132" y="45730"/>
                </a:lnTo>
                <a:lnTo>
                  <a:pt x="408588" y="33516"/>
                </a:lnTo>
                <a:lnTo>
                  <a:pt x="474769" y="138752"/>
                </a:lnTo>
                <a:lnTo>
                  <a:pt x="494510" y="126397"/>
                </a:lnTo>
                <a:lnTo>
                  <a:pt x="415689" y="0"/>
                </a:lnTo>
                <a:lnTo>
                  <a:pt x="356893" y="36925"/>
                </a:lnTo>
                <a:lnTo>
                  <a:pt x="366693" y="52405"/>
                </a:lnTo>
                <a:cubicBezTo>
                  <a:pt x="358030" y="52831"/>
                  <a:pt x="348372" y="52689"/>
                  <a:pt x="340419" y="50985"/>
                </a:cubicBezTo>
                <a:lnTo>
                  <a:pt x="337011" y="50133"/>
                </a:lnTo>
                <a:cubicBezTo>
                  <a:pt x="311447" y="44168"/>
                  <a:pt x="258048" y="31954"/>
                  <a:pt x="219277" y="48854"/>
                </a:cubicBezTo>
                <a:cubicBezTo>
                  <a:pt x="209762" y="52973"/>
                  <a:pt x="201667" y="57234"/>
                  <a:pt x="194424" y="61920"/>
                </a:cubicBezTo>
                <a:cubicBezTo>
                  <a:pt x="178660" y="62630"/>
                  <a:pt x="162470" y="60074"/>
                  <a:pt x="152102" y="57944"/>
                </a:cubicBezTo>
                <a:lnTo>
                  <a:pt x="162896" y="41327"/>
                </a:lnTo>
                <a:lnTo>
                  <a:pt x="104810" y="3550"/>
                </a:lnTo>
                <a:lnTo>
                  <a:pt x="92028" y="23007"/>
                </a:lnTo>
                <a:lnTo>
                  <a:pt x="130515" y="48286"/>
                </a:lnTo>
                <a:lnTo>
                  <a:pt x="51411" y="169286"/>
                </a:lnTo>
                <a:lnTo>
                  <a:pt x="32238" y="156647"/>
                </a:lnTo>
                <a:lnTo>
                  <a:pt x="100407" y="52831"/>
                </a:lnTo>
                <a:lnTo>
                  <a:pt x="80951" y="40049"/>
                </a:lnTo>
                <a:lnTo>
                  <a:pt x="0" y="163464"/>
                </a:lnTo>
                <a:lnTo>
                  <a:pt x="58086" y="201525"/>
                </a:lnTo>
                <a:lnTo>
                  <a:pt x="69731" y="183772"/>
                </a:lnTo>
                <a:cubicBezTo>
                  <a:pt x="72714" y="188175"/>
                  <a:pt x="75554" y="192293"/>
                  <a:pt x="77116" y="194566"/>
                </a:cubicBezTo>
                <a:cubicBezTo>
                  <a:pt x="81235" y="200388"/>
                  <a:pt x="84359" y="205075"/>
                  <a:pt x="87200" y="208910"/>
                </a:cubicBezTo>
                <a:lnTo>
                  <a:pt x="76832" y="222685"/>
                </a:lnTo>
                <a:cubicBezTo>
                  <a:pt x="71720" y="229502"/>
                  <a:pt x="69589" y="237881"/>
                  <a:pt x="70725" y="246261"/>
                </a:cubicBezTo>
                <a:cubicBezTo>
                  <a:pt x="71862" y="254640"/>
                  <a:pt x="76264" y="262167"/>
                  <a:pt x="83081" y="267279"/>
                </a:cubicBezTo>
                <a:cubicBezTo>
                  <a:pt x="87058" y="270262"/>
                  <a:pt x="91460" y="272108"/>
                  <a:pt x="96147" y="273102"/>
                </a:cubicBezTo>
                <a:cubicBezTo>
                  <a:pt x="96147" y="275090"/>
                  <a:pt x="96147" y="277221"/>
                  <a:pt x="96431" y="279351"/>
                </a:cubicBezTo>
                <a:cubicBezTo>
                  <a:pt x="97567" y="287730"/>
                  <a:pt x="101970" y="295257"/>
                  <a:pt x="108786" y="300370"/>
                </a:cubicBezTo>
                <a:cubicBezTo>
                  <a:pt x="114325" y="304630"/>
                  <a:pt x="121000" y="306761"/>
                  <a:pt x="127817" y="306761"/>
                </a:cubicBezTo>
                <a:cubicBezTo>
                  <a:pt x="129237" y="306761"/>
                  <a:pt x="130799" y="306761"/>
                  <a:pt x="132362" y="306476"/>
                </a:cubicBezTo>
                <a:cubicBezTo>
                  <a:pt x="132362" y="306476"/>
                  <a:pt x="132362" y="306476"/>
                  <a:pt x="132504" y="306476"/>
                </a:cubicBezTo>
                <a:cubicBezTo>
                  <a:pt x="134492" y="312441"/>
                  <a:pt x="138326" y="317554"/>
                  <a:pt x="143439" y="321530"/>
                </a:cubicBezTo>
                <a:cubicBezTo>
                  <a:pt x="148978" y="325791"/>
                  <a:pt x="155653" y="327921"/>
                  <a:pt x="162470" y="327921"/>
                </a:cubicBezTo>
                <a:cubicBezTo>
                  <a:pt x="163890" y="327921"/>
                  <a:pt x="165452" y="327921"/>
                  <a:pt x="167014" y="327637"/>
                </a:cubicBezTo>
                <a:cubicBezTo>
                  <a:pt x="168434" y="327495"/>
                  <a:pt x="169713" y="327069"/>
                  <a:pt x="170991" y="326643"/>
                </a:cubicBezTo>
                <a:cubicBezTo>
                  <a:pt x="173121" y="331472"/>
                  <a:pt x="176387" y="335732"/>
                  <a:pt x="180790" y="339141"/>
                </a:cubicBezTo>
                <a:cubicBezTo>
                  <a:pt x="186329" y="343259"/>
                  <a:pt x="193004" y="345532"/>
                  <a:pt x="199821" y="345532"/>
                </a:cubicBezTo>
                <a:cubicBezTo>
                  <a:pt x="201241" y="345532"/>
                  <a:pt x="202803" y="345532"/>
                  <a:pt x="204365" y="345248"/>
                </a:cubicBezTo>
                <a:cubicBezTo>
                  <a:pt x="212744" y="344111"/>
                  <a:pt x="220271" y="339709"/>
                  <a:pt x="225384" y="332892"/>
                </a:cubicBezTo>
                <a:lnTo>
                  <a:pt x="231775" y="324513"/>
                </a:lnTo>
                <a:cubicBezTo>
                  <a:pt x="233195" y="324513"/>
                  <a:pt x="234757" y="324797"/>
                  <a:pt x="236603" y="324797"/>
                </a:cubicBezTo>
                <a:cubicBezTo>
                  <a:pt x="242994" y="324797"/>
                  <a:pt x="251373" y="323519"/>
                  <a:pt x="260889" y="319116"/>
                </a:cubicBezTo>
                <a:lnTo>
                  <a:pt x="267138" y="323945"/>
                </a:lnTo>
                <a:cubicBezTo>
                  <a:pt x="272818" y="328347"/>
                  <a:pt x="279493" y="330620"/>
                  <a:pt x="286452" y="330620"/>
                </a:cubicBezTo>
                <a:cubicBezTo>
                  <a:pt x="287872" y="330620"/>
                  <a:pt x="289150" y="330620"/>
                  <a:pt x="290571" y="330336"/>
                </a:cubicBezTo>
                <a:cubicBezTo>
                  <a:pt x="298950" y="329199"/>
                  <a:pt x="306477" y="324939"/>
                  <a:pt x="311731" y="318264"/>
                </a:cubicBezTo>
                <a:cubicBezTo>
                  <a:pt x="313720" y="315708"/>
                  <a:pt x="315282" y="312867"/>
                  <a:pt x="316418" y="309885"/>
                </a:cubicBezTo>
                <a:cubicBezTo>
                  <a:pt x="329484" y="315566"/>
                  <a:pt x="345248" y="311873"/>
                  <a:pt x="354337" y="300228"/>
                </a:cubicBezTo>
                <a:cubicBezTo>
                  <a:pt x="358882" y="294263"/>
                  <a:pt x="361154" y="287162"/>
                  <a:pt x="361012" y="279777"/>
                </a:cubicBezTo>
                <a:cubicBezTo>
                  <a:pt x="367971" y="278215"/>
                  <a:pt x="374362" y="274238"/>
                  <a:pt x="379048" y="268273"/>
                </a:cubicBezTo>
                <a:cubicBezTo>
                  <a:pt x="383735" y="262167"/>
                  <a:pt x="385865" y="254924"/>
                  <a:pt x="385723" y="247823"/>
                </a:cubicBezTo>
                <a:cubicBezTo>
                  <a:pt x="392682" y="246261"/>
                  <a:pt x="399073" y="242284"/>
                  <a:pt x="403760" y="236319"/>
                </a:cubicBezTo>
                <a:cubicBezTo>
                  <a:pt x="408872" y="229786"/>
                  <a:pt x="411003" y="221691"/>
                  <a:pt x="410151" y="213596"/>
                </a:cubicBezTo>
                <a:cubicBezTo>
                  <a:pt x="410435" y="213596"/>
                  <a:pt x="410719" y="213596"/>
                  <a:pt x="411145" y="213596"/>
                </a:cubicBezTo>
                <a:cubicBezTo>
                  <a:pt x="423358" y="212176"/>
                  <a:pt x="440401" y="198968"/>
                  <a:pt x="452188" y="188601"/>
                </a:cubicBezTo>
                <a:lnTo>
                  <a:pt x="459147" y="199536"/>
                </a:lnTo>
                <a:lnTo>
                  <a:pt x="517801" y="162611"/>
                </a:lnTo>
                <a:close/>
              </a:path>
            </a:pathLst>
          </a:custGeom>
          <a:solidFill>
            <a:schemeClr val="bg1"/>
          </a:solidFill>
          <a:ln w="14023" cap="flat">
            <a:noFill/>
            <a:prstDash val="solid"/>
            <a:miter/>
          </a:ln>
        </p:spPr>
        <p:txBody>
          <a:bodyPr rtlCol="0" anchor="ctr"/>
          <a:lstStyle/>
          <a:p>
            <a:endParaRPr lang="en-GB"/>
          </a:p>
        </p:txBody>
      </p:sp>
      <p:sp>
        <p:nvSpPr>
          <p:cNvPr id="3" name="Espace réservé du numéro de diapositive 2">
            <a:extLst>
              <a:ext uri="{FF2B5EF4-FFF2-40B4-BE49-F238E27FC236}">
                <a16:creationId xmlns:a16="http://schemas.microsoft.com/office/drawing/2014/main" id="{9529F283-43AA-2297-DE45-5E05B757AC13}"/>
              </a:ext>
            </a:extLst>
          </p:cNvPr>
          <p:cNvSpPr>
            <a:spLocks noGrp="1"/>
          </p:cNvSpPr>
          <p:nvPr>
            <p:ph type="sldNum" sz="quarter" idx="12"/>
          </p:nvPr>
        </p:nvSpPr>
        <p:spPr>
          <a:xfrm>
            <a:off x="10805044" y="6377974"/>
            <a:ext cx="353757" cy="171466"/>
          </a:xfrm>
        </p:spPr>
        <p:txBody>
          <a:bodyPr/>
          <a:lstStyle/>
          <a:p>
            <a:fld id="{FF67EF60-D3B0-409C-88CD-C39F952AE724}" type="slidenum">
              <a:rPr lang="fr-FR" smtClean="0"/>
              <a:t>2</a:t>
            </a:fld>
            <a:endParaRPr lang="fr-FR" dirty="0"/>
          </a:p>
        </p:txBody>
      </p:sp>
      <p:sp>
        <p:nvSpPr>
          <p:cNvPr id="4" name="Rectangle 3">
            <a:extLst>
              <a:ext uri="{FF2B5EF4-FFF2-40B4-BE49-F238E27FC236}">
                <a16:creationId xmlns:a16="http://schemas.microsoft.com/office/drawing/2014/main" id="{896985C5-CB87-5538-F3DE-BBC302EF49E5}"/>
              </a:ext>
            </a:extLst>
          </p:cNvPr>
          <p:cNvSpPr/>
          <p:nvPr/>
        </p:nvSpPr>
        <p:spPr>
          <a:xfrm>
            <a:off x="8166783" y="2729001"/>
            <a:ext cx="1338315" cy="184666"/>
          </a:xfrm>
          <a:prstGeom prst="rect">
            <a:avLst/>
          </a:prstGeom>
        </p:spPr>
        <p:txBody>
          <a:bodyPr wrap="square" lIns="0" tIns="0" rIns="0" bIns="0">
            <a:spAutoFit/>
          </a:bodyPr>
          <a:lstStyle/>
          <a:p>
            <a:pPr algn="ctr"/>
            <a:r>
              <a:rPr lang="fr-FR" sz="1200" b="1" dirty="0">
                <a:solidFill>
                  <a:schemeClr val="bg1"/>
                </a:solidFill>
                <a:latin typeface="Arial" panose="020B0604020202020204" pitchFamily="34" charset="0"/>
                <a:cs typeface="Arial" panose="020B0604020202020204" pitchFamily="34" charset="0"/>
              </a:rPr>
              <a:t>CONSTUIRE</a:t>
            </a:r>
            <a:endParaRPr lang="fr-FR" sz="1400" b="1" dirty="0">
              <a:solidFill>
                <a:schemeClr val="bg1"/>
              </a:solidFill>
            </a:endParaRPr>
          </a:p>
        </p:txBody>
      </p:sp>
    </p:spTree>
    <p:extLst>
      <p:ext uri="{BB962C8B-B14F-4D97-AF65-F5344CB8AC3E}">
        <p14:creationId xmlns:p14="http://schemas.microsoft.com/office/powerpoint/2010/main" val="714140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C933943-C0CC-9831-81BC-6BDB982F5172}"/>
              </a:ext>
            </a:extLst>
          </p:cNvPr>
          <p:cNvSpPr>
            <a:spLocks noGrp="1"/>
          </p:cNvSpPr>
          <p:nvPr>
            <p:ph type="sldNum" sz="quarter" idx="12"/>
          </p:nvPr>
        </p:nvSpPr>
        <p:spPr/>
        <p:txBody>
          <a:bodyPr/>
          <a:lstStyle/>
          <a:p>
            <a:fld id="{FF67EF60-D3B0-409C-88CD-C39F952AE724}" type="slidenum">
              <a:rPr lang="fr-FR" smtClean="0"/>
              <a:t>3</a:t>
            </a:fld>
            <a:endParaRPr lang="fr-FR" dirty="0"/>
          </a:p>
        </p:txBody>
      </p:sp>
      <p:sp>
        <p:nvSpPr>
          <p:cNvPr id="4" name="Espace réservé du texte 3">
            <a:extLst>
              <a:ext uri="{FF2B5EF4-FFF2-40B4-BE49-F238E27FC236}">
                <a16:creationId xmlns:a16="http://schemas.microsoft.com/office/drawing/2014/main" id="{A0693520-8B95-9F4E-9D45-1B473A31B4B2}"/>
              </a:ext>
            </a:extLst>
          </p:cNvPr>
          <p:cNvSpPr>
            <a:spLocks noGrp="1"/>
          </p:cNvSpPr>
          <p:nvPr>
            <p:ph type="body" idx="1"/>
          </p:nvPr>
        </p:nvSpPr>
        <p:spPr/>
        <p:txBody>
          <a:bodyPr/>
          <a:lstStyle/>
          <a:p>
            <a:r>
              <a:rPr lang="fr-FR" dirty="0"/>
              <a:t>Les étapes d’un investissement avec la Caisse des Dépôts</a:t>
            </a:r>
          </a:p>
        </p:txBody>
      </p:sp>
      <p:sp>
        <p:nvSpPr>
          <p:cNvPr id="5" name="Titre 4">
            <a:extLst>
              <a:ext uri="{FF2B5EF4-FFF2-40B4-BE49-F238E27FC236}">
                <a16:creationId xmlns:a16="http://schemas.microsoft.com/office/drawing/2014/main" id="{911AFF26-F522-F537-CD98-B8D045C4FD87}"/>
              </a:ext>
            </a:extLst>
          </p:cNvPr>
          <p:cNvSpPr>
            <a:spLocks noGrp="1"/>
          </p:cNvSpPr>
          <p:nvPr>
            <p:ph type="title"/>
          </p:nvPr>
        </p:nvSpPr>
        <p:spPr/>
        <p:txBody>
          <a:bodyPr/>
          <a:lstStyle/>
          <a:p>
            <a:r>
              <a:rPr lang="fr-FR" dirty="0"/>
              <a:t>Continuum de l’investissement </a:t>
            </a:r>
          </a:p>
        </p:txBody>
      </p:sp>
      <p:graphicFrame>
        <p:nvGraphicFramePr>
          <p:cNvPr id="8" name="Diagramme 7">
            <a:extLst>
              <a:ext uri="{FF2B5EF4-FFF2-40B4-BE49-F238E27FC236}">
                <a16:creationId xmlns:a16="http://schemas.microsoft.com/office/drawing/2014/main" id="{ABBA7F85-E742-A196-72CD-436BC3E7B7DC}"/>
              </a:ext>
            </a:extLst>
          </p:cNvPr>
          <p:cNvGraphicFramePr/>
          <p:nvPr>
            <p:extLst>
              <p:ext uri="{D42A27DB-BD31-4B8C-83A1-F6EECF244321}">
                <p14:modId xmlns:p14="http://schemas.microsoft.com/office/powerpoint/2010/main" val="2351330963"/>
              </p:ext>
            </p:extLst>
          </p:nvPr>
        </p:nvGraphicFramePr>
        <p:xfrm>
          <a:off x="1983300" y="63241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a:extLst>
              <a:ext uri="{FF2B5EF4-FFF2-40B4-BE49-F238E27FC236}">
                <a16:creationId xmlns:a16="http://schemas.microsoft.com/office/drawing/2014/main" id="{589040AE-6FCF-62FD-0B6D-45624708C708}"/>
              </a:ext>
            </a:extLst>
          </p:cNvPr>
          <p:cNvSpPr/>
          <p:nvPr/>
        </p:nvSpPr>
        <p:spPr>
          <a:xfrm>
            <a:off x="3263127" y="4614197"/>
            <a:ext cx="1548267" cy="706347"/>
          </a:xfrm>
          <a:prstGeom prst="rect">
            <a:avLst/>
          </a:prstGeom>
        </p:spPr>
        <p:txBody>
          <a:bodyPr wrap="square" lIns="0" tIns="0" rIns="0" bIns="0" anchor="t">
            <a:spAutoFit/>
          </a:bodyPr>
          <a:lstStyle/>
          <a:p>
            <a:pPr algn="ctr" defTabSz="1703912">
              <a:lnSpc>
                <a:spcPct val="85000"/>
              </a:lnSpc>
              <a:defRPr/>
            </a:pPr>
            <a:r>
              <a:rPr lang="fr-FR" b="1" dirty="0">
                <a:solidFill>
                  <a:schemeClr val="bg2"/>
                </a:solidFill>
                <a:latin typeface="Arial" panose="020B0604020202020204"/>
              </a:rPr>
              <a:t>Un </a:t>
            </a:r>
            <a:r>
              <a:rPr lang="fr-FR" dirty="0" err="1">
                <a:solidFill>
                  <a:srgbClr val="575756"/>
                </a:solidFill>
                <a:latin typeface="Arial" panose="020B0604020202020204"/>
              </a:rPr>
              <a:t>co</a:t>
            </a:r>
            <a:r>
              <a:rPr lang="fr-FR" dirty="0">
                <a:solidFill>
                  <a:srgbClr val="575756"/>
                </a:solidFill>
                <a:latin typeface="Arial" panose="020B0604020202020204"/>
              </a:rPr>
              <a:t>-</a:t>
            </a:r>
            <a:r>
              <a:rPr lang="fr-FR" b="1" dirty="0">
                <a:solidFill>
                  <a:schemeClr val="bg2"/>
                </a:solidFill>
                <a:latin typeface="Arial" panose="020B0604020202020204"/>
              </a:rPr>
              <a:t>investisseur </a:t>
            </a:r>
            <a:r>
              <a:rPr lang="fr-FR" dirty="0">
                <a:solidFill>
                  <a:srgbClr val="575756"/>
                </a:solidFill>
                <a:latin typeface="Arial" panose="020B0604020202020204"/>
              </a:rPr>
              <a:t>minoritaire</a:t>
            </a:r>
          </a:p>
        </p:txBody>
      </p:sp>
      <p:sp>
        <p:nvSpPr>
          <p:cNvPr id="10" name="Graphique 103">
            <a:extLst>
              <a:ext uri="{FF2B5EF4-FFF2-40B4-BE49-F238E27FC236}">
                <a16:creationId xmlns:a16="http://schemas.microsoft.com/office/drawing/2014/main" id="{6C7ADC05-0C1E-680E-DD1B-288B28FD71BB}"/>
              </a:ext>
            </a:extLst>
          </p:cNvPr>
          <p:cNvSpPr/>
          <p:nvPr/>
        </p:nvSpPr>
        <p:spPr>
          <a:xfrm>
            <a:off x="3157790" y="4059930"/>
            <a:ext cx="1758943" cy="2022166"/>
          </a:xfrm>
          <a:custGeom>
            <a:avLst/>
            <a:gdLst>
              <a:gd name="connsiteX0" fmla="*/ 1310401 w 1314953"/>
              <a:gd name="connsiteY0" fmla="*/ 452226 h 1511734"/>
              <a:gd name="connsiteX1" fmla="*/ 1243695 w 1314953"/>
              <a:gd name="connsiteY1" fmla="*/ 332181 h 1511734"/>
              <a:gd name="connsiteX2" fmla="*/ 716834 w 1314953"/>
              <a:gd name="connsiteY2" fmla="*/ 16771 h 1511734"/>
              <a:gd name="connsiteX3" fmla="*/ 583423 w 1314953"/>
              <a:gd name="connsiteY3" fmla="*/ 16771 h 1511734"/>
              <a:gd name="connsiteX4" fmla="*/ 65607 w 1314953"/>
              <a:gd name="connsiteY4" fmla="*/ 320412 h 1511734"/>
              <a:gd name="connsiteX5" fmla="*/ 32 w 1314953"/>
              <a:gd name="connsiteY5" fmla="*/ 439280 h 1511734"/>
              <a:gd name="connsiteX6" fmla="*/ 5685 w 1314953"/>
              <a:gd name="connsiteY6" fmla="*/ 1058332 h 1511734"/>
              <a:gd name="connsiteX7" fmla="*/ 72390 w 1314953"/>
              <a:gd name="connsiteY7" fmla="*/ 1178376 h 1511734"/>
              <a:gd name="connsiteX8" fmla="*/ 598121 w 1314953"/>
              <a:gd name="connsiteY8" fmla="*/ 1494964 h 1511734"/>
              <a:gd name="connsiteX9" fmla="*/ 731532 w 1314953"/>
              <a:gd name="connsiteY9" fmla="*/ 1494964 h 1511734"/>
              <a:gd name="connsiteX10" fmla="*/ 1249348 w 1314953"/>
              <a:gd name="connsiteY10" fmla="*/ 1190145 h 1511734"/>
              <a:gd name="connsiteX11" fmla="*/ 1314923 w 1314953"/>
              <a:gd name="connsiteY11" fmla="*/ 1071278 h 1511734"/>
              <a:gd name="connsiteX12" fmla="*/ 1309270 w 1314953"/>
              <a:gd name="connsiteY12" fmla="*/ 452226 h 151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4953" h="1511734">
                <a:moveTo>
                  <a:pt x="1310401" y="452226"/>
                </a:moveTo>
                <a:cubicBezTo>
                  <a:pt x="1310401" y="408680"/>
                  <a:pt x="1279875" y="354543"/>
                  <a:pt x="1243695" y="332181"/>
                </a:cubicBezTo>
                <a:lnTo>
                  <a:pt x="716834" y="16771"/>
                </a:lnTo>
                <a:cubicBezTo>
                  <a:pt x="680655" y="-5590"/>
                  <a:pt x="620733" y="-5590"/>
                  <a:pt x="583423" y="16771"/>
                </a:cubicBezTo>
                <a:lnTo>
                  <a:pt x="65607" y="320412"/>
                </a:lnTo>
                <a:cubicBezTo>
                  <a:pt x="28297" y="341597"/>
                  <a:pt x="-1099" y="395734"/>
                  <a:pt x="32" y="439280"/>
                </a:cubicBezTo>
                <a:lnTo>
                  <a:pt x="5685" y="1058332"/>
                </a:lnTo>
                <a:cubicBezTo>
                  <a:pt x="5685" y="1101877"/>
                  <a:pt x="36211" y="1156015"/>
                  <a:pt x="72390" y="1178376"/>
                </a:cubicBezTo>
                <a:lnTo>
                  <a:pt x="598121" y="1494964"/>
                </a:lnTo>
                <a:cubicBezTo>
                  <a:pt x="634300" y="1517325"/>
                  <a:pt x="694222" y="1517325"/>
                  <a:pt x="731532" y="1494964"/>
                </a:cubicBezTo>
                <a:lnTo>
                  <a:pt x="1249348" y="1190145"/>
                </a:lnTo>
                <a:cubicBezTo>
                  <a:pt x="1285528" y="1168961"/>
                  <a:pt x="1316054" y="1114823"/>
                  <a:pt x="1314923" y="1071278"/>
                </a:cubicBezTo>
                <a:lnTo>
                  <a:pt x="1309270" y="452226"/>
                </a:lnTo>
                <a:close/>
              </a:path>
            </a:pathLst>
          </a:custGeom>
          <a:noFill/>
          <a:ln w="31377" cap="flat">
            <a:solidFill>
              <a:schemeClr val="bg2"/>
            </a:solidFill>
            <a:prstDash val="solid"/>
            <a:miter/>
          </a:ln>
        </p:spPr>
        <p:txBody>
          <a:bodyPr rtlCol="0" anchor="ctr"/>
          <a:lstStyle/>
          <a:p>
            <a:endParaRPr lang="en-GB"/>
          </a:p>
        </p:txBody>
      </p:sp>
      <p:sp>
        <p:nvSpPr>
          <p:cNvPr id="12" name="Graphique 103">
            <a:extLst>
              <a:ext uri="{FF2B5EF4-FFF2-40B4-BE49-F238E27FC236}">
                <a16:creationId xmlns:a16="http://schemas.microsoft.com/office/drawing/2014/main" id="{9B0C4B55-434A-E8D0-FE74-872EAE07456F}"/>
              </a:ext>
            </a:extLst>
          </p:cNvPr>
          <p:cNvSpPr/>
          <p:nvPr/>
        </p:nvSpPr>
        <p:spPr>
          <a:xfrm>
            <a:off x="5211751" y="4059930"/>
            <a:ext cx="1758943" cy="2022166"/>
          </a:xfrm>
          <a:custGeom>
            <a:avLst/>
            <a:gdLst>
              <a:gd name="connsiteX0" fmla="*/ 1310401 w 1314953"/>
              <a:gd name="connsiteY0" fmla="*/ 452226 h 1511734"/>
              <a:gd name="connsiteX1" fmla="*/ 1243695 w 1314953"/>
              <a:gd name="connsiteY1" fmla="*/ 332181 h 1511734"/>
              <a:gd name="connsiteX2" fmla="*/ 716834 w 1314953"/>
              <a:gd name="connsiteY2" fmla="*/ 16771 h 1511734"/>
              <a:gd name="connsiteX3" fmla="*/ 583423 w 1314953"/>
              <a:gd name="connsiteY3" fmla="*/ 16771 h 1511734"/>
              <a:gd name="connsiteX4" fmla="*/ 65607 w 1314953"/>
              <a:gd name="connsiteY4" fmla="*/ 320412 h 1511734"/>
              <a:gd name="connsiteX5" fmla="*/ 32 w 1314953"/>
              <a:gd name="connsiteY5" fmla="*/ 439280 h 1511734"/>
              <a:gd name="connsiteX6" fmla="*/ 5685 w 1314953"/>
              <a:gd name="connsiteY6" fmla="*/ 1058332 h 1511734"/>
              <a:gd name="connsiteX7" fmla="*/ 72390 w 1314953"/>
              <a:gd name="connsiteY7" fmla="*/ 1178376 h 1511734"/>
              <a:gd name="connsiteX8" fmla="*/ 598121 w 1314953"/>
              <a:gd name="connsiteY8" fmla="*/ 1494964 h 1511734"/>
              <a:gd name="connsiteX9" fmla="*/ 731532 w 1314953"/>
              <a:gd name="connsiteY9" fmla="*/ 1494964 h 1511734"/>
              <a:gd name="connsiteX10" fmla="*/ 1249348 w 1314953"/>
              <a:gd name="connsiteY10" fmla="*/ 1190145 h 1511734"/>
              <a:gd name="connsiteX11" fmla="*/ 1314923 w 1314953"/>
              <a:gd name="connsiteY11" fmla="*/ 1071278 h 1511734"/>
              <a:gd name="connsiteX12" fmla="*/ 1309270 w 1314953"/>
              <a:gd name="connsiteY12" fmla="*/ 452226 h 151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4953" h="1511734">
                <a:moveTo>
                  <a:pt x="1310401" y="452226"/>
                </a:moveTo>
                <a:cubicBezTo>
                  <a:pt x="1310401" y="408680"/>
                  <a:pt x="1279875" y="354543"/>
                  <a:pt x="1243695" y="332181"/>
                </a:cubicBezTo>
                <a:lnTo>
                  <a:pt x="716834" y="16771"/>
                </a:lnTo>
                <a:cubicBezTo>
                  <a:pt x="680655" y="-5590"/>
                  <a:pt x="620733" y="-5590"/>
                  <a:pt x="583423" y="16771"/>
                </a:cubicBezTo>
                <a:lnTo>
                  <a:pt x="65607" y="320412"/>
                </a:lnTo>
                <a:cubicBezTo>
                  <a:pt x="28297" y="341597"/>
                  <a:pt x="-1099" y="395734"/>
                  <a:pt x="32" y="439280"/>
                </a:cubicBezTo>
                <a:lnTo>
                  <a:pt x="5685" y="1058332"/>
                </a:lnTo>
                <a:cubicBezTo>
                  <a:pt x="5685" y="1101877"/>
                  <a:pt x="36211" y="1156015"/>
                  <a:pt x="72390" y="1178376"/>
                </a:cubicBezTo>
                <a:lnTo>
                  <a:pt x="598121" y="1494964"/>
                </a:lnTo>
                <a:cubicBezTo>
                  <a:pt x="634300" y="1517325"/>
                  <a:pt x="694222" y="1517325"/>
                  <a:pt x="731532" y="1494964"/>
                </a:cubicBezTo>
                <a:lnTo>
                  <a:pt x="1249348" y="1190145"/>
                </a:lnTo>
                <a:cubicBezTo>
                  <a:pt x="1285528" y="1168961"/>
                  <a:pt x="1316054" y="1114823"/>
                  <a:pt x="1314923" y="1071278"/>
                </a:cubicBezTo>
                <a:lnTo>
                  <a:pt x="1309270" y="452226"/>
                </a:lnTo>
                <a:close/>
              </a:path>
            </a:pathLst>
          </a:custGeom>
          <a:noFill/>
          <a:ln w="31377" cap="flat">
            <a:solidFill>
              <a:schemeClr val="bg2"/>
            </a:solidFill>
            <a:prstDash val="solid"/>
            <a:miter/>
          </a:ln>
        </p:spPr>
        <p:txBody>
          <a:bodyPr rtlCol="0" anchor="ctr"/>
          <a:lstStyle/>
          <a:p>
            <a:endParaRPr lang="en-GB"/>
          </a:p>
        </p:txBody>
      </p:sp>
      <p:sp>
        <p:nvSpPr>
          <p:cNvPr id="13" name="Rectangle 12">
            <a:extLst>
              <a:ext uri="{FF2B5EF4-FFF2-40B4-BE49-F238E27FC236}">
                <a16:creationId xmlns:a16="http://schemas.microsoft.com/office/drawing/2014/main" id="{8083E4E6-AD74-128B-C99E-A6A95DC7D5FB}"/>
              </a:ext>
            </a:extLst>
          </p:cNvPr>
          <p:cNvSpPr/>
          <p:nvPr/>
        </p:nvSpPr>
        <p:spPr>
          <a:xfrm>
            <a:off x="7390016" y="4610773"/>
            <a:ext cx="1548267" cy="941796"/>
          </a:xfrm>
          <a:prstGeom prst="rect">
            <a:avLst/>
          </a:prstGeom>
        </p:spPr>
        <p:txBody>
          <a:bodyPr wrap="square" lIns="0" tIns="0" rIns="0" bIns="0" anchor="t">
            <a:spAutoFit/>
          </a:bodyPr>
          <a:lstStyle/>
          <a:p>
            <a:pPr algn="ctr" defTabSz="1703912">
              <a:lnSpc>
                <a:spcPct val="85000"/>
              </a:lnSpc>
              <a:defRPr/>
            </a:pPr>
            <a:r>
              <a:rPr lang="fr-FR" b="1" dirty="0">
                <a:solidFill>
                  <a:schemeClr val="bg2"/>
                </a:solidFill>
                <a:latin typeface="Arial" panose="020B0604020202020204"/>
              </a:rPr>
              <a:t>Un investisseur </a:t>
            </a:r>
            <a:r>
              <a:rPr lang="fr-FR" dirty="0">
                <a:solidFill>
                  <a:srgbClr val="575756"/>
                </a:solidFill>
                <a:latin typeface="Arial" panose="020B0604020202020204"/>
              </a:rPr>
              <a:t>avisé de long-terme</a:t>
            </a:r>
          </a:p>
        </p:txBody>
      </p:sp>
      <p:sp>
        <p:nvSpPr>
          <p:cNvPr id="14" name="Graphique 103">
            <a:extLst>
              <a:ext uri="{FF2B5EF4-FFF2-40B4-BE49-F238E27FC236}">
                <a16:creationId xmlns:a16="http://schemas.microsoft.com/office/drawing/2014/main" id="{E80B1CE3-42C0-E37F-CD5F-36E64B47765B}"/>
              </a:ext>
            </a:extLst>
          </p:cNvPr>
          <p:cNvSpPr/>
          <p:nvPr/>
        </p:nvSpPr>
        <p:spPr>
          <a:xfrm>
            <a:off x="7265712" y="4059930"/>
            <a:ext cx="1758943" cy="2022166"/>
          </a:xfrm>
          <a:custGeom>
            <a:avLst/>
            <a:gdLst>
              <a:gd name="connsiteX0" fmla="*/ 1310401 w 1314953"/>
              <a:gd name="connsiteY0" fmla="*/ 452226 h 1511734"/>
              <a:gd name="connsiteX1" fmla="*/ 1243695 w 1314953"/>
              <a:gd name="connsiteY1" fmla="*/ 332181 h 1511734"/>
              <a:gd name="connsiteX2" fmla="*/ 716834 w 1314953"/>
              <a:gd name="connsiteY2" fmla="*/ 16771 h 1511734"/>
              <a:gd name="connsiteX3" fmla="*/ 583423 w 1314953"/>
              <a:gd name="connsiteY3" fmla="*/ 16771 h 1511734"/>
              <a:gd name="connsiteX4" fmla="*/ 65607 w 1314953"/>
              <a:gd name="connsiteY4" fmla="*/ 320412 h 1511734"/>
              <a:gd name="connsiteX5" fmla="*/ 32 w 1314953"/>
              <a:gd name="connsiteY5" fmla="*/ 439280 h 1511734"/>
              <a:gd name="connsiteX6" fmla="*/ 5685 w 1314953"/>
              <a:gd name="connsiteY6" fmla="*/ 1058332 h 1511734"/>
              <a:gd name="connsiteX7" fmla="*/ 72390 w 1314953"/>
              <a:gd name="connsiteY7" fmla="*/ 1178376 h 1511734"/>
              <a:gd name="connsiteX8" fmla="*/ 598121 w 1314953"/>
              <a:gd name="connsiteY8" fmla="*/ 1494964 h 1511734"/>
              <a:gd name="connsiteX9" fmla="*/ 731532 w 1314953"/>
              <a:gd name="connsiteY9" fmla="*/ 1494964 h 1511734"/>
              <a:gd name="connsiteX10" fmla="*/ 1249348 w 1314953"/>
              <a:gd name="connsiteY10" fmla="*/ 1190145 h 1511734"/>
              <a:gd name="connsiteX11" fmla="*/ 1314923 w 1314953"/>
              <a:gd name="connsiteY11" fmla="*/ 1071278 h 1511734"/>
              <a:gd name="connsiteX12" fmla="*/ 1309270 w 1314953"/>
              <a:gd name="connsiteY12" fmla="*/ 452226 h 151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4953" h="1511734">
                <a:moveTo>
                  <a:pt x="1310401" y="452226"/>
                </a:moveTo>
                <a:cubicBezTo>
                  <a:pt x="1310401" y="408680"/>
                  <a:pt x="1279875" y="354543"/>
                  <a:pt x="1243695" y="332181"/>
                </a:cubicBezTo>
                <a:lnTo>
                  <a:pt x="716834" y="16771"/>
                </a:lnTo>
                <a:cubicBezTo>
                  <a:pt x="680655" y="-5590"/>
                  <a:pt x="620733" y="-5590"/>
                  <a:pt x="583423" y="16771"/>
                </a:cubicBezTo>
                <a:lnTo>
                  <a:pt x="65607" y="320412"/>
                </a:lnTo>
                <a:cubicBezTo>
                  <a:pt x="28297" y="341597"/>
                  <a:pt x="-1099" y="395734"/>
                  <a:pt x="32" y="439280"/>
                </a:cubicBezTo>
                <a:lnTo>
                  <a:pt x="5685" y="1058332"/>
                </a:lnTo>
                <a:cubicBezTo>
                  <a:pt x="5685" y="1101877"/>
                  <a:pt x="36211" y="1156015"/>
                  <a:pt x="72390" y="1178376"/>
                </a:cubicBezTo>
                <a:lnTo>
                  <a:pt x="598121" y="1494964"/>
                </a:lnTo>
                <a:cubicBezTo>
                  <a:pt x="634300" y="1517325"/>
                  <a:pt x="694222" y="1517325"/>
                  <a:pt x="731532" y="1494964"/>
                </a:cubicBezTo>
                <a:lnTo>
                  <a:pt x="1249348" y="1190145"/>
                </a:lnTo>
                <a:cubicBezTo>
                  <a:pt x="1285528" y="1168961"/>
                  <a:pt x="1316054" y="1114823"/>
                  <a:pt x="1314923" y="1071278"/>
                </a:cubicBezTo>
                <a:lnTo>
                  <a:pt x="1309270" y="452226"/>
                </a:lnTo>
                <a:close/>
              </a:path>
            </a:pathLst>
          </a:custGeom>
          <a:noFill/>
          <a:ln w="31377" cap="flat">
            <a:solidFill>
              <a:schemeClr val="bg2"/>
            </a:solidFill>
            <a:prstDash val="solid"/>
            <a:miter/>
          </a:ln>
        </p:spPr>
        <p:txBody>
          <a:bodyPr rtlCol="0" anchor="ctr"/>
          <a:lstStyle/>
          <a:p>
            <a:endParaRPr lang="en-GB"/>
          </a:p>
        </p:txBody>
      </p:sp>
      <p:sp>
        <p:nvSpPr>
          <p:cNvPr id="15" name="Rectangle 14">
            <a:extLst>
              <a:ext uri="{FF2B5EF4-FFF2-40B4-BE49-F238E27FC236}">
                <a16:creationId xmlns:a16="http://schemas.microsoft.com/office/drawing/2014/main" id="{6C4F12EA-4F87-733E-D557-906D8836A0AB}"/>
              </a:ext>
            </a:extLst>
          </p:cNvPr>
          <p:cNvSpPr/>
          <p:nvPr/>
        </p:nvSpPr>
        <p:spPr>
          <a:xfrm>
            <a:off x="5297308" y="4614197"/>
            <a:ext cx="1548267" cy="706347"/>
          </a:xfrm>
          <a:prstGeom prst="rect">
            <a:avLst/>
          </a:prstGeom>
        </p:spPr>
        <p:txBody>
          <a:bodyPr wrap="square" lIns="0" tIns="0" rIns="0" bIns="0" anchor="t">
            <a:spAutoFit/>
          </a:bodyPr>
          <a:lstStyle/>
          <a:p>
            <a:pPr algn="ctr" defTabSz="1703912">
              <a:lnSpc>
                <a:spcPct val="85000"/>
              </a:lnSpc>
              <a:defRPr/>
            </a:pPr>
            <a:r>
              <a:rPr lang="fr-FR" b="1" dirty="0">
                <a:solidFill>
                  <a:schemeClr val="bg2"/>
                </a:solidFill>
                <a:latin typeface="Arial" panose="020B0604020202020204"/>
              </a:rPr>
              <a:t>Un panel </a:t>
            </a:r>
          </a:p>
          <a:p>
            <a:pPr algn="ctr" defTabSz="1703912">
              <a:lnSpc>
                <a:spcPct val="85000"/>
              </a:lnSpc>
              <a:defRPr/>
            </a:pPr>
            <a:r>
              <a:rPr lang="fr-FR" b="1" dirty="0">
                <a:solidFill>
                  <a:schemeClr val="bg2"/>
                </a:solidFill>
                <a:latin typeface="Arial" panose="020B0604020202020204"/>
              </a:rPr>
              <a:t>de</a:t>
            </a:r>
          </a:p>
          <a:p>
            <a:pPr algn="ctr" defTabSz="1703912">
              <a:lnSpc>
                <a:spcPct val="85000"/>
              </a:lnSpc>
              <a:defRPr/>
            </a:pPr>
            <a:r>
              <a:rPr lang="fr-FR" dirty="0">
                <a:solidFill>
                  <a:srgbClr val="575756"/>
                </a:solidFill>
                <a:latin typeface="Arial" panose="020B0604020202020204"/>
              </a:rPr>
              <a:t>Thématiques</a:t>
            </a:r>
          </a:p>
        </p:txBody>
      </p:sp>
      <p:cxnSp>
        <p:nvCxnSpPr>
          <p:cNvPr id="17" name="Connecteur droit avec flèche 16">
            <a:extLst>
              <a:ext uri="{FF2B5EF4-FFF2-40B4-BE49-F238E27FC236}">
                <a16:creationId xmlns:a16="http://schemas.microsoft.com/office/drawing/2014/main" id="{084B1681-5264-17B5-087A-A2BC231D8C33}"/>
              </a:ext>
            </a:extLst>
          </p:cNvPr>
          <p:cNvCxnSpPr/>
          <p:nvPr/>
        </p:nvCxnSpPr>
        <p:spPr>
          <a:xfrm>
            <a:off x="2032000" y="1914525"/>
            <a:ext cx="8128000" cy="0"/>
          </a:xfrm>
          <a:prstGeom prst="straightConnector1">
            <a:avLst/>
          </a:prstGeom>
          <a:ln w="38100">
            <a:gradFill flip="none" rotWithShape="1">
              <a:gsLst>
                <a:gs pos="0">
                  <a:schemeClr val="accent1">
                    <a:lumMod val="5000"/>
                    <a:lumOff val="95000"/>
                  </a:schemeClr>
                </a:gs>
                <a:gs pos="28000">
                  <a:schemeClr val="tx1">
                    <a:lumMod val="40000"/>
                    <a:lumOff val="60000"/>
                  </a:schemeClr>
                </a:gs>
                <a:gs pos="55000">
                  <a:schemeClr val="tx1">
                    <a:lumMod val="60000"/>
                    <a:lumOff val="40000"/>
                  </a:schemeClr>
                </a:gs>
                <a:gs pos="100000">
                  <a:schemeClr val="tx1">
                    <a:lumMod val="75000"/>
                  </a:schemeClr>
                </a:gs>
              </a:gsLst>
              <a:lin ang="2700000" scaled="1"/>
              <a:tileRect/>
            </a:gradFill>
            <a:tailEnd type="triangle"/>
          </a:ln>
        </p:spPr>
        <p:style>
          <a:lnRef idx="1">
            <a:schemeClr val="dk1"/>
          </a:lnRef>
          <a:fillRef idx="0">
            <a:schemeClr val="dk1"/>
          </a:fillRef>
          <a:effectRef idx="0">
            <a:schemeClr val="dk1"/>
          </a:effectRef>
          <a:fontRef idx="minor">
            <a:schemeClr val="tx1"/>
          </a:fontRef>
        </p:style>
      </p:cxnSp>
      <p:sp>
        <p:nvSpPr>
          <p:cNvPr id="18" name="ZoneTexte 17">
            <a:extLst>
              <a:ext uri="{FF2B5EF4-FFF2-40B4-BE49-F238E27FC236}">
                <a16:creationId xmlns:a16="http://schemas.microsoft.com/office/drawing/2014/main" id="{CC660CE9-D9C8-26D3-7B44-2ED2175904BC}"/>
              </a:ext>
            </a:extLst>
          </p:cNvPr>
          <p:cNvSpPr txBox="1"/>
          <p:nvPr/>
        </p:nvSpPr>
        <p:spPr>
          <a:xfrm>
            <a:off x="4010093" y="1297022"/>
            <a:ext cx="1874569" cy="646331"/>
          </a:xfrm>
          <a:prstGeom prst="rect">
            <a:avLst/>
          </a:prstGeom>
          <a:noFill/>
        </p:spPr>
        <p:txBody>
          <a:bodyPr wrap="square" rtlCol="0">
            <a:spAutoFit/>
          </a:bodyPr>
          <a:lstStyle/>
          <a:p>
            <a:pPr algn="ctr"/>
            <a:r>
              <a:rPr lang="fr-FR" sz="1200" b="1" dirty="0">
                <a:solidFill>
                  <a:schemeClr val="tx2"/>
                </a:solidFill>
              </a:rPr>
              <a:t>1</a:t>
            </a:r>
            <a:r>
              <a:rPr lang="fr-FR" sz="1200" b="1" baseline="30000" dirty="0">
                <a:solidFill>
                  <a:schemeClr val="tx2"/>
                </a:solidFill>
              </a:rPr>
              <a:t>er</a:t>
            </a:r>
            <a:r>
              <a:rPr lang="fr-FR" sz="1200" b="1" dirty="0">
                <a:solidFill>
                  <a:schemeClr val="tx2"/>
                </a:solidFill>
              </a:rPr>
              <a:t> comité</a:t>
            </a:r>
          </a:p>
          <a:p>
            <a:pPr algn="ctr"/>
            <a:r>
              <a:rPr lang="fr-FR" sz="1200" b="1" dirty="0">
                <a:solidFill>
                  <a:schemeClr val="tx2"/>
                </a:solidFill>
              </a:rPr>
              <a:t>Marque l’intérêt pour le projet</a:t>
            </a:r>
          </a:p>
        </p:txBody>
      </p:sp>
      <p:sp>
        <p:nvSpPr>
          <p:cNvPr id="19" name="ZoneTexte 18">
            <a:extLst>
              <a:ext uri="{FF2B5EF4-FFF2-40B4-BE49-F238E27FC236}">
                <a16:creationId xmlns:a16="http://schemas.microsoft.com/office/drawing/2014/main" id="{365C0A2F-B43B-60FF-1ED5-D670981BB97B}"/>
              </a:ext>
            </a:extLst>
          </p:cNvPr>
          <p:cNvSpPr txBox="1"/>
          <p:nvPr/>
        </p:nvSpPr>
        <p:spPr>
          <a:xfrm>
            <a:off x="6123411" y="1297022"/>
            <a:ext cx="1874569" cy="646331"/>
          </a:xfrm>
          <a:prstGeom prst="rect">
            <a:avLst/>
          </a:prstGeom>
          <a:noFill/>
        </p:spPr>
        <p:txBody>
          <a:bodyPr wrap="square" rtlCol="0">
            <a:spAutoFit/>
          </a:bodyPr>
          <a:lstStyle/>
          <a:p>
            <a:pPr algn="ctr"/>
            <a:r>
              <a:rPr lang="fr-FR" sz="1200" b="1" dirty="0">
                <a:solidFill>
                  <a:schemeClr val="tx2"/>
                </a:solidFill>
              </a:rPr>
              <a:t>2</a:t>
            </a:r>
            <a:r>
              <a:rPr lang="fr-FR" sz="1200" b="1" baseline="30000" dirty="0">
                <a:solidFill>
                  <a:schemeClr val="tx2"/>
                </a:solidFill>
              </a:rPr>
              <a:t>nd</a:t>
            </a:r>
            <a:r>
              <a:rPr lang="fr-FR" sz="1200" b="1" dirty="0">
                <a:solidFill>
                  <a:schemeClr val="tx2"/>
                </a:solidFill>
              </a:rPr>
              <a:t> comité</a:t>
            </a:r>
          </a:p>
          <a:p>
            <a:pPr algn="ctr"/>
            <a:r>
              <a:rPr lang="fr-FR" sz="1200" b="1" dirty="0">
                <a:solidFill>
                  <a:schemeClr val="tx2"/>
                </a:solidFill>
              </a:rPr>
              <a:t>Confirme la volonté d’investir</a:t>
            </a:r>
          </a:p>
        </p:txBody>
      </p:sp>
      <p:sp>
        <p:nvSpPr>
          <p:cNvPr id="6" name="Espace réservé du pied de page 3">
            <a:extLst>
              <a:ext uri="{FF2B5EF4-FFF2-40B4-BE49-F238E27FC236}">
                <a16:creationId xmlns:a16="http://schemas.microsoft.com/office/drawing/2014/main" id="{B6E55A68-B1F9-8E51-527C-3ED1A5A414DF}"/>
              </a:ext>
            </a:extLst>
          </p:cNvPr>
          <p:cNvSpPr>
            <a:spLocks noGrp="1"/>
          </p:cNvSpPr>
          <p:nvPr>
            <p:ph type="ftr" sz="quarter" idx="11"/>
          </p:nvPr>
        </p:nvSpPr>
        <p:spPr>
          <a:xfrm>
            <a:off x="5941744" y="6377974"/>
            <a:ext cx="4808348" cy="171466"/>
          </a:xfrm>
        </p:spPr>
        <p:txBody>
          <a:bodyPr/>
          <a:lstStyle/>
          <a:p>
            <a:r>
              <a:rPr lang="fr-FR" dirty="0"/>
              <a:t>La Banque des Territoires, un partenaire de confiance à vos côtés</a:t>
            </a:r>
          </a:p>
        </p:txBody>
      </p:sp>
      <p:sp>
        <p:nvSpPr>
          <p:cNvPr id="11" name="ZoneTexte 10">
            <a:extLst>
              <a:ext uri="{FF2B5EF4-FFF2-40B4-BE49-F238E27FC236}">
                <a16:creationId xmlns:a16="http://schemas.microsoft.com/office/drawing/2014/main" id="{D9C02D88-8180-8123-32EB-F9B624805200}"/>
              </a:ext>
            </a:extLst>
          </p:cNvPr>
          <p:cNvSpPr txBox="1"/>
          <p:nvPr/>
        </p:nvSpPr>
        <p:spPr>
          <a:xfrm>
            <a:off x="9319673" y="5606223"/>
            <a:ext cx="2060646" cy="415498"/>
          </a:xfrm>
          <a:prstGeom prst="rect">
            <a:avLst/>
          </a:prstGeom>
          <a:noFill/>
        </p:spPr>
        <p:txBody>
          <a:bodyPr wrap="square">
            <a:spAutoFit/>
          </a:bodyPr>
          <a:lstStyle/>
          <a:p>
            <a:pPr lvl="0"/>
            <a:r>
              <a:rPr lang="fr-FR" sz="1050" b="1" dirty="0">
                <a:solidFill>
                  <a:schemeClr val="tx1">
                    <a:lumMod val="60000"/>
                    <a:lumOff val="40000"/>
                  </a:schemeClr>
                </a:solidFill>
              </a:rPr>
              <a:t>(*) étape non nécessaire pour les prêts aux collectivités</a:t>
            </a:r>
            <a:endParaRPr lang="fr-FR" sz="1050" dirty="0">
              <a:solidFill>
                <a:schemeClr val="tx1">
                  <a:lumMod val="60000"/>
                  <a:lumOff val="40000"/>
                </a:schemeClr>
              </a:solidFill>
            </a:endParaRPr>
          </a:p>
        </p:txBody>
      </p:sp>
    </p:spTree>
    <p:extLst>
      <p:ext uri="{BB962C8B-B14F-4D97-AF65-F5344CB8AC3E}">
        <p14:creationId xmlns:p14="http://schemas.microsoft.com/office/powerpoint/2010/main" val="2462230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D2C84AB-7B31-8BC8-3EBD-0526DEC3327C}"/>
              </a:ext>
            </a:extLst>
          </p:cNvPr>
          <p:cNvSpPr/>
          <p:nvPr/>
        </p:nvSpPr>
        <p:spPr>
          <a:xfrm>
            <a:off x="2332795" y="1742746"/>
            <a:ext cx="2354642" cy="4078934"/>
          </a:xfrm>
          <a:prstGeom prst="rect">
            <a:avLst/>
          </a:prstGeom>
          <a:solidFill>
            <a:schemeClr val="tx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ACC38F8C-7319-DCBA-1C90-B05DECCC5509}"/>
              </a:ext>
            </a:extLst>
          </p:cNvPr>
          <p:cNvSpPr/>
          <p:nvPr/>
        </p:nvSpPr>
        <p:spPr>
          <a:xfrm>
            <a:off x="4915796" y="1742746"/>
            <a:ext cx="2354642" cy="4078934"/>
          </a:xfrm>
          <a:prstGeom prst="rect">
            <a:avLst/>
          </a:prstGeom>
          <a:solidFill>
            <a:schemeClr val="bg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Graphique 65">
            <a:extLst>
              <a:ext uri="{FF2B5EF4-FFF2-40B4-BE49-F238E27FC236}">
                <a16:creationId xmlns:a16="http://schemas.microsoft.com/office/drawing/2014/main" id="{71E2E578-FF60-60FD-50BC-0CCE188B4681}"/>
              </a:ext>
            </a:extLst>
          </p:cNvPr>
          <p:cNvSpPr/>
          <p:nvPr/>
        </p:nvSpPr>
        <p:spPr>
          <a:xfrm>
            <a:off x="1013225" y="-368706"/>
            <a:ext cx="2459468" cy="2827518"/>
          </a:xfrm>
          <a:custGeom>
            <a:avLst/>
            <a:gdLst>
              <a:gd name="connsiteX0" fmla="*/ 2497384 w 2506060"/>
              <a:gd name="connsiteY0" fmla="*/ 861857 h 2881082"/>
              <a:gd name="connsiteX1" fmla="*/ 2370255 w 2506060"/>
              <a:gd name="connsiteY1" fmla="*/ 633076 h 2881082"/>
              <a:gd name="connsiteX2" fmla="*/ 1366154 w 2506060"/>
              <a:gd name="connsiteY2" fmla="*/ 31962 h 2881082"/>
              <a:gd name="connsiteX3" fmla="*/ 1111897 w 2506060"/>
              <a:gd name="connsiteY3" fmla="*/ 31962 h 2881082"/>
              <a:gd name="connsiteX4" fmla="*/ 125034 w 2506060"/>
              <a:gd name="connsiteY4" fmla="*/ 610646 h 2881082"/>
              <a:gd name="connsiteX5" fmla="*/ 60 w 2506060"/>
              <a:gd name="connsiteY5" fmla="*/ 837185 h 2881082"/>
              <a:gd name="connsiteX6" fmla="*/ 10834 w 2506060"/>
              <a:gd name="connsiteY6" fmla="*/ 2016982 h 2881082"/>
              <a:gd name="connsiteX7" fmla="*/ 137962 w 2506060"/>
              <a:gd name="connsiteY7" fmla="*/ 2245764 h 2881082"/>
              <a:gd name="connsiteX8" fmla="*/ 1139908 w 2506060"/>
              <a:gd name="connsiteY8" fmla="*/ 2849120 h 2881082"/>
              <a:gd name="connsiteX9" fmla="*/ 1394166 w 2506060"/>
              <a:gd name="connsiteY9" fmla="*/ 2849120 h 2881082"/>
              <a:gd name="connsiteX10" fmla="*/ 2381029 w 2506060"/>
              <a:gd name="connsiteY10" fmla="*/ 2268193 h 2881082"/>
              <a:gd name="connsiteX11" fmla="*/ 2506003 w 2506060"/>
              <a:gd name="connsiteY11" fmla="*/ 2041654 h 2881082"/>
              <a:gd name="connsiteX12" fmla="*/ 2495229 w 2506060"/>
              <a:gd name="connsiteY12" fmla="*/ 861857 h 288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6060" h="2881082">
                <a:moveTo>
                  <a:pt x="2497384" y="861857"/>
                </a:moveTo>
                <a:cubicBezTo>
                  <a:pt x="2497384" y="778868"/>
                  <a:pt x="2439206" y="675692"/>
                  <a:pt x="2370255" y="633076"/>
                </a:cubicBezTo>
                <a:lnTo>
                  <a:pt x="1366154" y="31962"/>
                </a:lnTo>
                <a:cubicBezTo>
                  <a:pt x="1297203" y="-10654"/>
                  <a:pt x="1183003" y="-10654"/>
                  <a:pt x="1111897" y="31962"/>
                </a:cubicBezTo>
                <a:lnTo>
                  <a:pt x="125034" y="610646"/>
                </a:lnTo>
                <a:cubicBezTo>
                  <a:pt x="53928" y="651019"/>
                  <a:pt x="-2095" y="754195"/>
                  <a:pt x="60" y="837185"/>
                </a:cubicBezTo>
                <a:lnTo>
                  <a:pt x="10834" y="2016982"/>
                </a:lnTo>
                <a:cubicBezTo>
                  <a:pt x="10834" y="2099971"/>
                  <a:pt x="69011" y="2203148"/>
                  <a:pt x="137962" y="2245764"/>
                </a:cubicBezTo>
                <a:lnTo>
                  <a:pt x="1139908" y="2849120"/>
                </a:lnTo>
                <a:cubicBezTo>
                  <a:pt x="1208859" y="2891736"/>
                  <a:pt x="1323060" y="2891736"/>
                  <a:pt x="1394166" y="2849120"/>
                </a:cubicBezTo>
                <a:lnTo>
                  <a:pt x="2381029" y="2268193"/>
                </a:lnTo>
                <a:cubicBezTo>
                  <a:pt x="2449980" y="2227820"/>
                  <a:pt x="2508157" y="2124644"/>
                  <a:pt x="2506003" y="2041654"/>
                </a:cubicBezTo>
                <a:lnTo>
                  <a:pt x="2495229" y="861857"/>
                </a:lnTo>
                <a:close/>
              </a:path>
            </a:pathLst>
          </a:custGeom>
          <a:solidFill>
            <a:schemeClr val="bg1"/>
          </a:solidFill>
          <a:ln w="55963" cap="flat">
            <a:noFill/>
            <a:prstDash val="solid"/>
            <a:miter/>
          </a:ln>
        </p:spPr>
        <p:txBody>
          <a:bodyPr rtlCol="0" anchor="ctr"/>
          <a:lstStyle/>
          <a:p>
            <a:endParaRPr lang="en-GB"/>
          </a:p>
        </p:txBody>
      </p:sp>
      <p:sp>
        <p:nvSpPr>
          <p:cNvPr id="6" name="Graphique 65">
            <a:extLst>
              <a:ext uri="{FF2B5EF4-FFF2-40B4-BE49-F238E27FC236}">
                <a16:creationId xmlns:a16="http://schemas.microsoft.com/office/drawing/2014/main" id="{4D584026-8D33-FAF7-D6B6-AA407697C7C4}"/>
              </a:ext>
            </a:extLst>
          </p:cNvPr>
          <p:cNvSpPr/>
          <p:nvPr/>
        </p:nvSpPr>
        <p:spPr>
          <a:xfrm>
            <a:off x="3592407" y="-368706"/>
            <a:ext cx="2459468" cy="2827518"/>
          </a:xfrm>
          <a:custGeom>
            <a:avLst/>
            <a:gdLst>
              <a:gd name="connsiteX0" fmla="*/ 2497384 w 2506060"/>
              <a:gd name="connsiteY0" fmla="*/ 861857 h 2881082"/>
              <a:gd name="connsiteX1" fmla="*/ 2370255 w 2506060"/>
              <a:gd name="connsiteY1" fmla="*/ 633076 h 2881082"/>
              <a:gd name="connsiteX2" fmla="*/ 1366154 w 2506060"/>
              <a:gd name="connsiteY2" fmla="*/ 31962 h 2881082"/>
              <a:gd name="connsiteX3" fmla="*/ 1111897 w 2506060"/>
              <a:gd name="connsiteY3" fmla="*/ 31962 h 2881082"/>
              <a:gd name="connsiteX4" fmla="*/ 125034 w 2506060"/>
              <a:gd name="connsiteY4" fmla="*/ 610646 h 2881082"/>
              <a:gd name="connsiteX5" fmla="*/ 60 w 2506060"/>
              <a:gd name="connsiteY5" fmla="*/ 837185 h 2881082"/>
              <a:gd name="connsiteX6" fmla="*/ 10834 w 2506060"/>
              <a:gd name="connsiteY6" fmla="*/ 2016982 h 2881082"/>
              <a:gd name="connsiteX7" fmla="*/ 137962 w 2506060"/>
              <a:gd name="connsiteY7" fmla="*/ 2245764 h 2881082"/>
              <a:gd name="connsiteX8" fmla="*/ 1139908 w 2506060"/>
              <a:gd name="connsiteY8" fmla="*/ 2849120 h 2881082"/>
              <a:gd name="connsiteX9" fmla="*/ 1394166 w 2506060"/>
              <a:gd name="connsiteY9" fmla="*/ 2849120 h 2881082"/>
              <a:gd name="connsiteX10" fmla="*/ 2381029 w 2506060"/>
              <a:gd name="connsiteY10" fmla="*/ 2268193 h 2881082"/>
              <a:gd name="connsiteX11" fmla="*/ 2506003 w 2506060"/>
              <a:gd name="connsiteY11" fmla="*/ 2041654 h 2881082"/>
              <a:gd name="connsiteX12" fmla="*/ 2495229 w 2506060"/>
              <a:gd name="connsiteY12" fmla="*/ 861857 h 288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6060" h="2881082">
                <a:moveTo>
                  <a:pt x="2497384" y="861857"/>
                </a:moveTo>
                <a:cubicBezTo>
                  <a:pt x="2497384" y="778868"/>
                  <a:pt x="2439206" y="675692"/>
                  <a:pt x="2370255" y="633076"/>
                </a:cubicBezTo>
                <a:lnTo>
                  <a:pt x="1366154" y="31962"/>
                </a:lnTo>
                <a:cubicBezTo>
                  <a:pt x="1297203" y="-10654"/>
                  <a:pt x="1183003" y="-10654"/>
                  <a:pt x="1111897" y="31962"/>
                </a:cubicBezTo>
                <a:lnTo>
                  <a:pt x="125034" y="610646"/>
                </a:lnTo>
                <a:cubicBezTo>
                  <a:pt x="53928" y="651019"/>
                  <a:pt x="-2095" y="754195"/>
                  <a:pt x="60" y="837185"/>
                </a:cubicBezTo>
                <a:lnTo>
                  <a:pt x="10834" y="2016982"/>
                </a:lnTo>
                <a:cubicBezTo>
                  <a:pt x="10834" y="2099971"/>
                  <a:pt x="69011" y="2203148"/>
                  <a:pt x="137962" y="2245764"/>
                </a:cubicBezTo>
                <a:lnTo>
                  <a:pt x="1139908" y="2849120"/>
                </a:lnTo>
                <a:cubicBezTo>
                  <a:pt x="1208859" y="2891736"/>
                  <a:pt x="1323060" y="2891736"/>
                  <a:pt x="1394166" y="2849120"/>
                </a:cubicBezTo>
                <a:lnTo>
                  <a:pt x="2381029" y="2268193"/>
                </a:lnTo>
                <a:cubicBezTo>
                  <a:pt x="2449980" y="2227820"/>
                  <a:pt x="2508157" y="2124644"/>
                  <a:pt x="2506003" y="2041654"/>
                </a:cubicBezTo>
                <a:lnTo>
                  <a:pt x="2495229" y="861857"/>
                </a:lnTo>
                <a:close/>
              </a:path>
            </a:pathLst>
          </a:custGeom>
          <a:solidFill>
            <a:schemeClr val="bg1"/>
          </a:solidFill>
          <a:ln w="55963" cap="flat">
            <a:noFill/>
            <a:prstDash val="solid"/>
            <a:miter/>
          </a:ln>
        </p:spPr>
        <p:txBody>
          <a:bodyPr rtlCol="0" anchor="ctr"/>
          <a:lstStyle/>
          <a:p>
            <a:endParaRPr lang="en-GB"/>
          </a:p>
        </p:txBody>
      </p:sp>
      <p:sp>
        <p:nvSpPr>
          <p:cNvPr id="58" name="Rectangle 57">
            <a:extLst>
              <a:ext uri="{FF2B5EF4-FFF2-40B4-BE49-F238E27FC236}">
                <a16:creationId xmlns:a16="http://schemas.microsoft.com/office/drawing/2014/main" id="{D9F1317B-0EFD-07F3-A3B2-552D1E097C94}"/>
              </a:ext>
            </a:extLst>
          </p:cNvPr>
          <p:cNvSpPr/>
          <p:nvPr/>
        </p:nvSpPr>
        <p:spPr>
          <a:xfrm>
            <a:off x="7498797" y="1742746"/>
            <a:ext cx="2354642" cy="4078934"/>
          </a:xfrm>
          <a:prstGeom prst="rect">
            <a:avLst/>
          </a:prstGeom>
          <a:solidFill>
            <a:schemeClr val="accent3">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Graphique 65">
            <a:extLst>
              <a:ext uri="{FF2B5EF4-FFF2-40B4-BE49-F238E27FC236}">
                <a16:creationId xmlns:a16="http://schemas.microsoft.com/office/drawing/2014/main" id="{77323C14-1F83-995E-52F4-01C3C738C833}"/>
              </a:ext>
            </a:extLst>
          </p:cNvPr>
          <p:cNvSpPr/>
          <p:nvPr/>
        </p:nvSpPr>
        <p:spPr>
          <a:xfrm>
            <a:off x="6175690" y="-368706"/>
            <a:ext cx="2459468" cy="2827518"/>
          </a:xfrm>
          <a:custGeom>
            <a:avLst/>
            <a:gdLst>
              <a:gd name="connsiteX0" fmla="*/ 2497384 w 2506060"/>
              <a:gd name="connsiteY0" fmla="*/ 861857 h 2881082"/>
              <a:gd name="connsiteX1" fmla="*/ 2370255 w 2506060"/>
              <a:gd name="connsiteY1" fmla="*/ 633076 h 2881082"/>
              <a:gd name="connsiteX2" fmla="*/ 1366154 w 2506060"/>
              <a:gd name="connsiteY2" fmla="*/ 31962 h 2881082"/>
              <a:gd name="connsiteX3" fmla="*/ 1111897 w 2506060"/>
              <a:gd name="connsiteY3" fmla="*/ 31962 h 2881082"/>
              <a:gd name="connsiteX4" fmla="*/ 125034 w 2506060"/>
              <a:gd name="connsiteY4" fmla="*/ 610646 h 2881082"/>
              <a:gd name="connsiteX5" fmla="*/ 60 w 2506060"/>
              <a:gd name="connsiteY5" fmla="*/ 837185 h 2881082"/>
              <a:gd name="connsiteX6" fmla="*/ 10834 w 2506060"/>
              <a:gd name="connsiteY6" fmla="*/ 2016982 h 2881082"/>
              <a:gd name="connsiteX7" fmla="*/ 137962 w 2506060"/>
              <a:gd name="connsiteY7" fmla="*/ 2245764 h 2881082"/>
              <a:gd name="connsiteX8" fmla="*/ 1139908 w 2506060"/>
              <a:gd name="connsiteY8" fmla="*/ 2849120 h 2881082"/>
              <a:gd name="connsiteX9" fmla="*/ 1394166 w 2506060"/>
              <a:gd name="connsiteY9" fmla="*/ 2849120 h 2881082"/>
              <a:gd name="connsiteX10" fmla="*/ 2381029 w 2506060"/>
              <a:gd name="connsiteY10" fmla="*/ 2268193 h 2881082"/>
              <a:gd name="connsiteX11" fmla="*/ 2506003 w 2506060"/>
              <a:gd name="connsiteY11" fmla="*/ 2041654 h 2881082"/>
              <a:gd name="connsiteX12" fmla="*/ 2495229 w 2506060"/>
              <a:gd name="connsiteY12" fmla="*/ 861857 h 288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6060" h="2881082">
                <a:moveTo>
                  <a:pt x="2497384" y="861857"/>
                </a:moveTo>
                <a:cubicBezTo>
                  <a:pt x="2497384" y="778868"/>
                  <a:pt x="2439206" y="675692"/>
                  <a:pt x="2370255" y="633076"/>
                </a:cubicBezTo>
                <a:lnTo>
                  <a:pt x="1366154" y="31962"/>
                </a:lnTo>
                <a:cubicBezTo>
                  <a:pt x="1297203" y="-10654"/>
                  <a:pt x="1183003" y="-10654"/>
                  <a:pt x="1111897" y="31962"/>
                </a:cubicBezTo>
                <a:lnTo>
                  <a:pt x="125034" y="610646"/>
                </a:lnTo>
                <a:cubicBezTo>
                  <a:pt x="53928" y="651019"/>
                  <a:pt x="-2095" y="754195"/>
                  <a:pt x="60" y="837185"/>
                </a:cubicBezTo>
                <a:lnTo>
                  <a:pt x="10834" y="2016982"/>
                </a:lnTo>
                <a:cubicBezTo>
                  <a:pt x="10834" y="2099971"/>
                  <a:pt x="69011" y="2203148"/>
                  <a:pt x="137962" y="2245764"/>
                </a:cubicBezTo>
                <a:lnTo>
                  <a:pt x="1139908" y="2849120"/>
                </a:lnTo>
                <a:cubicBezTo>
                  <a:pt x="1208859" y="2891736"/>
                  <a:pt x="1323060" y="2891736"/>
                  <a:pt x="1394166" y="2849120"/>
                </a:cubicBezTo>
                <a:lnTo>
                  <a:pt x="2381029" y="2268193"/>
                </a:lnTo>
                <a:cubicBezTo>
                  <a:pt x="2449980" y="2227820"/>
                  <a:pt x="2508157" y="2124644"/>
                  <a:pt x="2506003" y="2041654"/>
                </a:cubicBezTo>
                <a:lnTo>
                  <a:pt x="2495229" y="861857"/>
                </a:lnTo>
                <a:close/>
              </a:path>
            </a:pathLst>
          </a:custGeom>
          <a:solidFill>
            <a:schemeClr val="bg1"/>
          </a:solidFill>
          <a:ln w="55963" cap="flat">
            <a:noFill/>
            <a:prstDash val="solid"/>
            <a:miter/>
          </a:ln>
        </p:spPr>
        <p:txBody>
          <a:bodyPr rtlCol="0" anchor="ctr"/>
          <a:lstStyle/>
          <a:p>
            <a:endParaRPr lang="en-GB"/>
          </a:p>
        </p:txBody>
      </p:sp>
      <p:sp>
        <p:nvSpPr>
          <p:cNvPr id="2" name="Graphique 65">
            <a:extLst>
              <a:ext uri="{FF2B5EF4-FFF2-40B4-BE49-F238E27FC236}">
                <a16:creationId xmlns:a16="http://schemas.microsoft.com/office/drawing/2014/main" id="{8D4FE9E8-FEA6-04E0-4547-69985CCBFDAC}"/>
              </a:ext>
            </a:extLst>
          </p:cNvPr>
          <p:cNvSpPr/>
          <p:nvPr/>
        </p:nvSpPr>
        <p:spPr>
          <a:xfrm>
            <a:off x="8754872" y="-368706"/>
            <a:ext cx="2459468" cy="2827518"/>
          </a:xfrm>
          <a:custGeom>
            <a:avLst/>
            <a:gdLst>
              <a:gd name="connsiteX0" fmla="*/ 2497384 w 2506060"/>
              <a:gd name="connsiteY0" fmla="*/ 861857 h 2881082"/>
              <a:gd name="connsiteX1" fmla="*/ 2370255 w 2506060"/>
              <a:gd name="connsiteY1" fmla="*/ 633076 h 2881082"/>
              <a:gd name="connsiteX2" fmla="*/ 1366154 w 2506060"/>
              <a:gd name="connsiteY2" fmla="*/ 31962 h 2881082"/>
              <a:gd name="connsiteX3" fmla="*/ 1111897 w 2506060"/>
              <a:gd name="connsiteY3" fmla="*/ 31962 h 2881082"/>
              <a:gd name="connsiteX4" fmla="*/ 125034 w 2506060"/>
              <a:gd name="connsiteY4" fmla="*/ 610646 h 2881082"/>
              <a:gd name="connsiteX5" fmla="*/ 60 w 2506060"/>
              <a:gd name="connsiteY5" fmla="*/ 837185 h 2881082"/>
              <a:gd name="connsiteX6" fmla="*/ 10834 w 2506060"/>
              <a:gd name="connsiteY6" fmla="*/ 2016982 h 2881082"/>
              <a:gd name="connsiteX7" fmla="*/ 137962 w 2506060"/>
              <a:gd name="connsiteY7" fmla="*/ 2245764 h 2881082"/>
              <a:gd name="connsiteX8" fmla="*/ 1139908 w 2506060"/>
              <a:gd name="connsiteY8" fmla="*/ 2849120 h 2881082"/>
              <a:gd name="connsiteX9" fmla="*/ 1394166 w 2506060"/>
              <a:gd name="connsiteY9" fmla="*/ 2849120 h 2881082"/>
              <a:gd name="connsiteX10" fmla="*/ 2381029 w 2506060"/>
              <a:gd name="connsiteY10" fmla="*/ 2268193 h 2881082"/>
              <a:gd name="connsiteX11" fmla="*/ 2506003 w 2506060"/>
              <a:gd name="connsiteY11" fmla="*/ 2041654 h 2881082"/>
              <a:gd name="connsiteX12" fmla="*/ 2495229 w 2506060"/>
              <a:gd name="connsiteY12" fmla="*/ 861857 h 288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6060" h="2881082">
                <a:moveTo>
                  <a:pt x="2497384" y="861857"/>
                </a:moveTo>
                <a:cubicBezTo>
                  <a:pt x="2497384" y="778868"/>
                  <a:pt x="2439206" y="675692"/>
                  <a:pt x="2370255" y="633076"/>
                </a:cubicBezTo>
                <a:lnTo>
                  <a:pt x="1366154" y="31962"/>
                </a:lnTo>
                <a:cubicBezTo>
                  <a:pt x="1297203" y="-10654"/>
                  <a:pt x="1183003" y="-10654"/>
                  <a:pt x="1111897" y="31962"/>
                </a:cubicBezTo>
                <a:lnTo>
                  <a:pt x="125034" y="610646"/>
                </a:lnTo>
                <a:cubicBezTo>
                  <a:pt x="53928" y="651019"/>
                  <a:pt x="-2095" y="754195"/>
                  <a:pt x="60" y="837185"/>
                </a:cubicBezTo>
                <a:lnTo>
                  <a:pt x="10834" y="2016982"/>
                </a:lnTo>
                <a:cubicBezTo>
                  <a:pt x="10834" y="2099971"/>
                  <a:pt x="69011" y="2203148"/>
                  <a:pt x="137962" y="2245764"/>
                </a:cubicBezTo>
                <a:lnTo>
                  <a:pt x="1139908" y="2849120"/>
                </a:lnTo>
                <a:cubicBezTo>
                  <a:pt x="1208859" y="2891736"/>
                  <a:pt x="1323060" y="2891736"/>
                  <a:pt x="1394166" y="2849120"/>
                </a:cubicBezTo>
                <a:lnTo>
                  <a:pt x="2381029" y="2268193"/>
                </a:lnTo>
                <a:cubicBezTo>
                  <a:pt x="2449980" y="2227820"/>
                  <a:pt x="2508157" y="2124644"/>
                  <a:pt x="2506003" y="2041654"/>
                </a:cubicBezTo>
                <a:lnTo>
                  <a:pt x="2495229" y="861857"/>
                </a:lnTo>
                <a:close/>
              </a:path>
            </a:pathLst>
          </a:custGeom>
          <a:solidFill>
            <a:schemeClr val="bg1"/>
          </a:solidFill>
          <a:ln w="55963" cap="flat">
            <a:noFill/>
            <a:prstDash val="solid"/>
            <a:miter/>
          </a:ln>
        </p:spPr>
        <p:txBody>
          <a:bodyPr rtlCol="0" anchor="ctr"/>
          <a:lstStyle/>
          <a:p>
            <a:endParaRPr lang="en-GB"/>
          </a:p>
        </p:txBody>
      </p:sp>
      <p:sp>
        <p:nvSpPr>
          <p:cNvPr id="19" name="Espace réservé du pied de page 3">
            <a:extLst>
              <a:ext uri="{FF2B5EF4-FFF2-40B4-BE49-F238E27FC236}">
                <a16:creationId xmlns:a16="http://schemas.microsoft.com/office/drawing/2014/main" id="{B441CB1D-173F-488D-9684-04EB8647CDAF}"/>
              </a:ext>
            </a:extLst>
          </p:cNvPr>
          <p:cNvSpPr>
            <a:spLocks noGrp="1"/>
          </p:cNvSpPr>
          <p:nvPr>
            <p:ph type="ftr" sz="quarter" idx="11"/>
          </p:nvPr>
        </p:nvSpPr>
        <p:spPr/>
        <p:txBody>
          <a:bodyPr/>
          <a:lstStyle/>
          <a:p>
            <a:r>
              <a:rPr lang="fr-FR" dirty="0"/>
              <a:t>La Banque des Territoires, un partenaire de confiance à vos côtés</a:t>
            </a:r>
          </a:p>
        </p:txBody>
      </p:sp>
      <p:sp>
        <p:nvSpPr>
          <p:cNvPr id="4" name="Espace réservé du numéro de diapositive 3">
            <a:extLst>
              <a:ext uri="{FF2B5EF4-FFF2-40B4-BE49-F238E27FC236}">
                <a16:creationId xmlns:a16="http://schemas.microsoft.com/office/drawing/2014/main" id="{766FA6F4-9CBC-B849-A645-8E1584F5E5EA}"/>
              </a:ext>
            </a:extLst>
          </p:cNvPr>
          <p:cNvSpPr>
            <a:spLocks noGrp="1"/>
          </p:cNvSpPr>
          <p:nvPr>
            <p:ph type="sldNum" sz="quarter" idx="12"/>
          </p:nvPr>
        </p:nvSpPr>
        <p:spPr/>
        <p:txBody>
          <a:bodyPr/>
          <a:lstStyle/>
          <a:p>
            <a:fld id="{FF67EF60-D3B0-409C-88CD-C39F952AE724}" type="slidenum">
              <a:rPr lang="fr-FR"/>
              <a:pPr/>
              <a:t>4</a:t>
            </a:fld>
            <a:endParaRPr lang="fr-FR"/>
          </a:p>
        </p:txBody>
      </p:sp>
      <p:sp>
        <p:nvSpPr>
          <p:cNvPr id="46" name="Titre 9">
            <a:extLst>
              <a:ext uri="{FF2B5EF4-FFF2-40B4-BE49-F238E27FC236}">
                <a16:creationId xmlns:a16="http://schemas.microsoft.com/office/drawing/2014/main" id="{4E62F7C1-8F80-BDCE-94C7-0893DD5F7C40}"/>
              </a:ext>
            </a:extLst>
          </p:cNvPr>
          <p:cNvSpPr txBox="1">
            <a:spLocks/>
          </p:cNvSpPr>
          <p:nvPr/>
        </p:nvSpPr>
        <p:spPr>
          <a:xfrm>
            <a:off x="2783859" y="1223264"/>
            <a:ext cx="1449115" cy="509370"/>
          </a:xfrm>
          <a:prstGeom prst="rect">
            <a:avLst/>
          </a:prstGeom>
        </p:spPr>
        <p:txBody>
          <a:bodyPr wrap="none" lIns="0" tIns="0" rIns="0" bIns="0">
            <a:spAutoFit/>
          </a:bodyPr>
          <a:lstStyle>
            <a:lvl1pPr algn="l" defTabSz="913042" rtl="0" eaLnBrk="1" latinLnBrk="0" hangingPunct="1">
              <a:lnSpc>
                <a:spcPct val="90000"/>
              </a:lnSpc>
              <a:spcBef>
                <a:spcPct val="0"/>
              </a:spcBef>
              <a:buNone/>
              <a:defRPr sz="3200" b="1" kern="1200">
                <a:solidFill>
                  <a:schemeClr val="tx1"/>
                </a:solidFill>
                <a:latin typeface="+mj-lt"/>
                <a:ea typeface="+mj-ea"/>
                <a:cs typeface="+mj-cs"/>
              </a:defRPr>
            </a:lvl1pPr>
          </a:lstStyle>
          <a:p>
            <a:pPr algn="ctr">
              <a:lnSpc>
                <a:spcPct val="85000"/>
              </a:lnSpc>
              <a:spcBef>
                <a:spcPts val="300"/>
              </a:spcBef>
            </a:pPr>
            <a:r>
              <a:rPr lang="fr-FR" sz="1800" noProof="1">
                <a:solidFill>
                  <a:schemeClr val="tx2"/>
                </a:solidFill>
                <a:latin typeface="+mn-lt"/>
                <a:ea typeface="+mn-ea"/>
                <a:cs typeface="+mn-cs"/>
              </a:rPr>
              <a:t>Une équipe </a:t>
            </a:r>
          </a:p>
          <a:p>
            <a:pPr algn="ctr">
              <a:lnSpc>
                <a:spcPct val="85000"/>
              </a:lnSpc>
              <a:spcBef>
                <a:spcPts val="300"/>
              </a:spcBef>
            </a:pPr>
            <a:r>
              <a:rPr lang="fr-FR" sz="1800" noProof="1">
                <a:solidFill>
                  <a:schemeClr val="tx2"/>
                </a:solidFill>
                <a:latin typeface="+mn-lt"/>
                <a:ea typeface="+mn-ea"/>
                <a:cs typeface="+mn-cs"/>
              </a:rPr>
              <a:t>Projet dédiée</a:t>
            </a:r>
          </a:p>
        </p:txBody>
      </p:sp>
      <p:sp>
        <p:nvSpPr>
          <p:cNvPr id="33" name="ZoneTexte 32">
            <a:extLst>
              <a:ext uri="{FF2B5EF4-FFF2-40B4-BE49-F238E27FC236}">
                <a16:creationId xmlns:a16="http://schemas.microsoft.com/office/drawing/2014/main" id="{B80BB630-BD79-4A4A-AE0B-B092CF89D81E}"/>
              </a:ext>
            </a:extLst>
          </p:cNvPr>
          <p:cNvSpPr txBox="1"/>
          <p:nvPr/>
        </p:nvSpPr>
        <p:spPr>
          <a:xfrm>
            <a:off x="2588262" y="3185550"/>
            <a:ext cx="1843707" cy="1855893"/>
          </a:xfrm>
          <a:prstGeom prst="rect">
            <a:avLst/>
          </a:prstGeom>
          <a:noFill/>
        </p:spPr>
        <p:txBody>
          <a:bodyPr wrap="square" lIns="0" tIns="0" rIns="0" bIns="0" rtlCol="0">
            <a:spAutoFit/>
          </a:bodyPr>
          <a:lstStyle/>
          <a:p>
            <a:pPr>
              <a:lnSpc>
                <a:spcPct val="85000"/>
              </a:lnSpc>
              <a:spcBef>
                <a:spcPts val="300"/>
              </a:spcBef>
            </a:pPr>
            <a:r>
              <a:rPr lang="fr-FR" sz="1400" b="1" noProof="1">
                <a:solidFill>
                  <a:schemeClr val="bg1"/>
                </a:solidFill>
              </a:rPr>
              <a:t>Accompagner les projets </a:t>
            </a:r>
            <a:endParaRPr lang="fr-FR" sz="1200" b="1" noProof="1">
              <a:solidFill>
                <a:schemeClr val="bg1"/>
              </a:solidFill>
            </a:endParaRPr>
          </a:p>
          <a:p>
            <a:pPr>
              <a:lnSpc>
                <a:spcPct val="85000"/>
              </a:lnSpc>
              <a:spcBef>
                <a:spcPts val="300"/>
              </a:spcBef>
            </a:pPr>
            <a:endParaRPr lang="fr-FR" sz="1200" b="1" noProof="1">
              <a:solidFill>
                <a:schemeClr val="bg1"/>
              </a:solidFill>
            </a:endParaRPr>
          </a:p>
          <a:p>
            <a:pPr>
              <a:lnSpc>
                <a:spcPct val="85000"/>
              </a:lnSpc>
              <a:spcBef>
                <a:spcPts val="300"/>
              </a:spcBef>
            </a:pPr>
            <a:r>
              <a:rPr lang="fr-FR" sz="1200" noProof="1">
                <a:solidFill>
                  <a:schemeClr val="bg1"/>
                </a:solidFill>
              </a:rPr>
              <a:t>La Banque des Territoires, une fois un projet entré en vivier, est en mesure de mobiliser des offres d’ingénierie si nécessaire et met en place une équipe projet composée d’experts juridiques et thématiques</a:t>
            </a:r>
          </a:p>
        </p:txBody>
      </p:sp>
      <p:sp>
        <p:nvSpPr>
          <p:cNvPr id="52" name="Titre 9">
            <a:extLst>
              <a:ext uri="{FF2B5EF4-FFF2-40B4-BE49-F238E27FC236}">
                <a16:creationId xmlns:a16="http://schemas.microsoft.com/office/drawing/2014/main" id="{0B839FE2-6597-A1E2-A2B0-56AC29F0A16C}"/>
              </a:ext>
            </a:extLst>
          </p:cNvPr>
          <p:cNvSpPr txBox="1">
            <a:spLocks/>
          </p:cNvSpPr>
          <p:nvPr/>
        </p:nvSpPr>
        <p:spPr>
          <a:xfrm>
            <a:off x="5247083" y="1292513"/>
            <a:ext cx="1731243" cy="689420"/>
          </a:xfrm>
          <a:prstGeom prst="rect">
            <a:avLst/>
          </a:prstGeom>
        </p:spPr>
        <p:txBody>
          <a:bodyPr wrap="none" lIns="0" tIns="0" rIns="0" bIns="0">
            <a:spAutoFit/>
          </a:bodyPr>
          <a:lstStyle>
            <a:lvl1pPr algn="l" defTabSz="913042" rtl="0" eaLnBrk="1" latinLnBrk="0" hangingPunct="1">
              <a:lnSpc>
                <a:spcPct val="90000"/>
              </a:lnSpc>
              <a:spcBef>
                <a:spcPct val="0"/>
              </a:spcBef>
              <a:buNone/>
              <a:defRPr sz="3200" b="1" kern="1200">
                <a:solidFill>
                  <a:schemeClr val="tx1"/>
                </a:solidFill>
                <a:latin typeface="+mj-lt"/>
                <a:ea typeface="+mj-ea"/>
                <a:cs typeface="+mj-cs"/>
              </a:defRPr>
            </a:lvl1pPr>
          </a:lstStyle>
          <a:p>
            <a:pPr algn="ctr">
              <a:lnSpc>
                <a:spcPct val="80000"/>
              </a:lnSpc>
            </a:pPr>
            <a:r>
              <a:rPr lang="fr-FR" sz="1800" dirty="0">
                <a:solidFill>
                  <a:schemeClr val="tx2"/>
                </a:solidFill>
                <a:latin typeface="+mn-lt"/>
                <a:ea typeface="+mn-ea"/>
                <a:cs typeface="+mn-cs"/>
              </a:rPr>
              <a:t>Un financement</a:t>
            </a:r>
          </a:p>
          <a:p>
            <a:pPr algn="ctr">
              <a:lnSpc>
                <a:spcPct val="80000"/>
              </a:lnSpc>
            </a:pPr>
            <a:r>
              <a:rPr lang="fr-FR" sz="1800" dirty="0">
                <a:solidFill>
                  <a:schemeClr val="tx2"/>
                </a:solidFill>
                <a:latin typeface="+mn-lt"/>
                <a:ea typeface="+mn-ea"/>
                <a:cs typeface="+mn-cs"/>
              </a:rPr>
              <a:t>Diversifié </a:t>
            </a:r>
          </a:p>
          <a:p>
            <a:pPr algn="ctr">
              <a:lnSpc>
                <a:spcPct val="80000"/>
              </a:lnSpc>
            </a:pPr>
            <a:endParaRPr lang="fr-FR" sz="2000" dirty="0">
              <a:solidFill>
                <a:srgbClr val="000000"/>
              </a:solidFill>
            </a:endParaRPr>
          </a:p>
        </p:txBody>
      </p:sp>
      <p:sp>
        <p:nvSpPr>
          <p:cNvPr id="61" name="Titre 9">
            <a:extLst>
              <a:ext uri="{FF2B5EF4-FFF2-40B4-BE49-F238E27FC236}">
                <a16:creationId xmlns:a16="http://schemas.microsoft.com/office/drawing/2014/main" id="{84740471-8677-A43D-1277-D226E278D653}"/>
              </a:ext>
            </a:extLst>
          </p:cNvPr>
          <p:cNvSpPr txBox="1">
            <a:spLocks/>
          </p:cNvSpPr>
          <p:nvPr/>
        </p:nvSpPr>
        <p:spPr>
          <a:xfrm>
            <a:off x="8051207" y="1292512"/>
            <a:ext cx="1346522" cy="443198"/>
          </a:xfrm>
          <a:prstGeom prst="rect">
            <a:avLst/>
          </a:prstGeom>
        </p:spPr>
        <p:txBody>
          <a:bodyPr wrap="none" lIns="0" tIns="0" rIns="0" bIns="0">
            <a:spAutoFit/>
          </a:bodyPr>
          <a:lstStyle>
            <a:lvl1pPr algn="l" defTabSz="913042" rtl="0" eaLnBrk="1" latinLnBrk="0" hangingPunct="1">
              <a:lnSpc>
                <a:spcPct val="90000"/>
              </a:lnSpc>
              <a:spcBef>
                <a:spcPct val="0"/>
              </a:spcBef>
              <a:buNone/>
              <a:defRPr sz="3200" b="1" kern="1200">
                <a:solidFill>
                  <a:schemeClr val="tx1"/>
                </a:solidFill>
                <a:latin typeface="+mj-lt"/>
                <a:ea typeface="+mj-ea"/>
                <a:cs typeface="+mj-cs"/>
              </a:defRPr>
            </a:lvl1pPr>
          </a:lstStyle>
          <a:p>
            <a:pPr algn="ctr">
              <a:lnSpc>
                <a:spcPct val="80000"/>
              </a:lnSpc>
            </a:pPr>
            <a:r>
              <a:rPr lang="fr-FR" sz="1800" dirty="0">
                <a:solidFill>
                  <a:schemeClr val="tx2"/>
                </a:solidFill>
                <a:latin typeface="+mn-lt"/>
                <a:ea typeface="+mn-ea"/>
                <a:cs typeface="+mn-cs"/>
              </a:rPr>
              <a:t>Le territoire </a:t>
            </a:r>
          </a:p>
          <a:p>
            <a:pPr algn="ctr">
              <a:lnSpc>
                <a:spcPct val="80000"/>
              </a:lnSpc>
            </a:pPr>
            <a:r>
              <a:rPr lang="fr-FR" sz="1800" dirty="0">
                <a:solidFill>
                  <a:schemeClr val="tx2"/>
                </a:solidFill>
                <a:latin typeface="+mn-lt"/>
                <a:ea typeface="+mn-ea"/>
                <a:cs typeface="+mn-cs"/>
              </a:rPr>
              <a:t>En premier</a:t>
            </a:r>
          </a:p>
        </p:txBody>
      </p:sp>
      <p:sp>
        <p:nvSpPr>
          <p:cNvPr id="62" name="ZoneTexte 61">
            <a:extLst>
              <a:ext uri="{FF2B5EF4-FFF2-40B4-BE49-F238E27FC236}">
                <a16:creationId xmlns:a16="http://schemas.microsoft.com/office/drawing/2014/main" id="{DE105FAF-2FD9-06B7-D68F-FEB2056C98C7}"/>
              </a:ext>
            </a:extLst>
          </p:cNvPr>
          <p:cNvSpPr txBox="1"/>
          <p:nvPr/>
        </p:nvSpPr>
        <p:spPr>
          <a:xfrm>
            <a:off x="7754264" y="3185550"/>
            <a:ext cx="1843707" cy="2208297"/>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300"/>
              </a:spcBef>
              <a:spcAft>
                <a:spcPts val="0"/>
              </a:spcAft>
              <a:buClrTx/>
              <a:buSzTx/>
              <a:buFontTx/>
              <a:buNone/>
              <a:tabLst/>
              <a:defRPr/>
            </a:pPr>
            <a:r>
              <a:rPr kumimoji="0" lang="fr-FR" sz="1400" b="1" i="0" u="none" strike="noStrike" kern="1200" cap="none" spc="0" normalizeH="0" baseline="0" noProof="1">
                <a:ln>
                  <a:noFill/>
                </a:ln>
                <a:solidFill>
                  <a:srgbClr val="FFFFFF"/>
                </a:solidFill>
                <a:effectLst/>
                <a:uLnTx/>
                <a:uFillTx/>
                <a:latin typeface="Arial" panose="020B0604020202020204"/>
                <a:ea typeface="+mn-ea"/>
                <a:cs typeface="+mn-cs"/>
              </a:rPr>
              <a:t>Le territoire au cœur de nos préocupations</a:t>
            </a:r>
          </a:p>
          <a:p>
            <a:pPr marL="0" marR="0" lvl="0" indent="0" algn="l" defTabSz="914400" rtl="0" eaLnBrk="1" fontAlgn="auto" latinLnBrk="0" hangingPunct="1">
              <a:lnSpc>
                <a:spcPct val="85000"/>
              </a:lnSpc>
              <a:spcBef>
                <a:spcPts val="300"/>
              </a:spcBef>
              <a:spcAft>
                <a:spcPts val="0"/>
              </a:spcAft>
              <a:buClrTx/>
              <a:buSzTx/>
              <a:buFontTx/>
              <a:buNone/>
              <a:tabLst/>
              <a:defRPr/>
            </a:pPr>
            <a:endParaRPr kumimoji="0" lang="fr-FR" sz="1200" b="1" i="0" u="none" strike="noStrike" kern="1200" cap="none" spc="0" normalizeH="0" baseline="0" noProof="1">
              <a:ln>
                <a:noFill/>
              </a:ln>
              <a:solidFill>
                <a:srgbClr val="FFFFFF"/>
              </a:solidFill>
              <a:effectLst/>
              <a:uLnTx/>
              <a:uFillTx/>
              <a:latin typeface="Arial" panose="020B0604020202020204"/>
              <a:ea typeface="+mn-ea"/>
              <a:cs typeface="+mn-cs"/>
            </a:endParaRPr>
          </a:p>
          <a:p>
            <a:pPr>
              <a:lnSpc>
                <a:spcPct val="85000"/>
              </a:lnSpc>
              <a:spcBef>
                <a:spcPts val="300"/>
              </a:spcBef>
            </a:pPr>
            <a:r>
              <a:rPr lang="fr-FR" sz="1200" noProof="1">
                <a:solidFill>
                  <a:schemeClr val="bg1"/>
                </a:solidFill>
              </a:rPr>
              <a:t>La Banque des Territoires soutient les projets qui font sens pour le territoire et qui contribuent au renforcement de l’attractivité du territoire à différentes échelles </a:t>
            </a:r>
          </a:p>
          <a:p>
            <a:pPr>
              <a:lnSpc>
                <a:spcPct val="85000"/>
              </a:lnSpc>
              <a:spcBef>
                <a:spcPts val="300"/>
              </a:spcBef>
            </a:pPr>
            <a:r>
              <a:rPr lang="fr-FR" sz="1200" noProof="1">
                <a:solidFill>
                  <a:schemeClr val="bg1"/>
                </a:solidFill>
              </a:rPr>
              <a:t>La Banque des territoires intervient en neuf ou en réhabilitation </a:t>
            </a:r>
          </a:p>
        </p:txBody>
      </p:sp>
      <p:sp>
        <p:nvSpPr>
          <p:cNvPr id="10" name="Titre 9">
            <a:extLst>
              <a:ext uri="{FF2B5EF4-FFF2-40B4-BE49-F238E27FC236}">
                <a16:creationId xmlns:a16="http://schemas.microsoft.com/office/drawing/2014/main" id="{F8AFC203-5FE0-884A-BB56-93BD312E5FE9}"/>
              </a:ext>
            </a:extLst>
          </p:cNvPr>
          <p:cNvSpPr>
            <a:spLocks noGrp="1"/>
          </p:cNvSpPr>
          <p:nvPr>
            <p:ph type="title"/>
          </p:nvPr>
        </p:nvSpPr>
        <p:spPr/>
        <p:txBody>
          <a:bodyPr/>
          <a:lstStyle/>
          <a:p>
            <a:r>
              <a:rPr lang="fr-FR" dirty="0"/>
              <a:t>La Banque des Territoires et le tourisme</a:t>
            </a:r>
            <a:endParaRPr lang="fr-GB" dirty="0"/>
          </a:p>
        </p:txBody>
      </p:sp>
      <p:pic>
        <p:nvPicPr>
          <p:cNvPr id="71" name="Graphique 70">
            <a:extLst>
              <a:ext uri="{FF2B5EF4-FFF2-40B4-BE49-F238E27FC236}">
                <a16:creationId xmlns:a16="http://schemas.microsoft.com/office/drawing/2014/main" id="{1E36D0F3-8766-C739-CD81-BD8B2EE8229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82610" y="2615009"/>
            <a:ext cx="116328" cy="141275"/>
          </a:xfrm>
          <a:prstGeom prst="rect">
            <a:avLst/>
          </a:prstGeom>
        </p:spPr>
      </p:pic>
      <p:pic>
        <p:nvPicPr>
          <p:cNvPr id="72" name="Graphique 71">
            <a:extLst>
              <a:ext uri="{FF2B5EF4-FFF2-40B4-BE49-F238E27FC236}">
                <a16:creationId xmlns:a16="http://schemas.microsoft.com/office/drawing/2014/main" id="{275A050F-1698-A333-AA1E-B256E6F3045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755337" y="2394842"/>
            <a:ext cx="375535" cy="426282"/>
          </a:xfrm>
          <a:prstGeom prst="rect">
            <a:avLst/>
          </a:prstGeom>
        </p:spPr>
      </p:pic>
      <p:pic>
        <p:nvPicPr>
          <p:cNvPr id="73" name="Graphique 72">
            <a:extLst>
              <a:ext uri="{FF2B5EF4-FFF2-40B4-BE49-F238E27FC236}">
                <a16:creationId xmlns:a16="http://schemas.microsoft.com/office/drawing/2014/main" id="{064CF4E2-8E05-5357-BDF1-4B039A621D0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483505" y="2777009"/>
            <a:ext cx="131420" cy="159602"/>
          </a:xfrm>
          <a:prstGeom prst="rect">
            <a:avLst/>
          </a:prstGeom>
        </p:spPr>
      </p:pic>
      <p:pic>
        <p:nvPicPr>
          <p:cNvPr id="94" name="Graphique 93">
            <a:extLst>
              <a:ext uri="{FF2B5EF4-FFF2-40B4-BE49-F238E27FC236}">
                <a16:creationId xmlns:a16="http://schemas.microsoft.com/office/drawing/2014/main" id="{4938AECF-72C5-8D0B-0D17-74FBB52F6563}"/>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l="31183"/>
          <a:stretch>
            <a:fillRect/>
          </a:stretch>
        </p:blipFill>
        <p:spPr>
          <a:xfrm>
            <a:off x="2332795" y="1994204"/>
            <a:ext cx="401982" cy="709393"/>
          </a:xfrm>
          <a:custGeom>
            <a:avLst/>
            <a:gdLst>
              <a:gd name="connsiteX0" fmla="*/ 0 w 401982"/>
              <a:gd name="connsiteY0" fmla="*/ 0 h 709393"/>
              <a:gd name="connsiteX1" fmla="*/ 401982 w 401982"/>
              <a:gd name="connsiteY1" fmla="*/ 0 h 709393"/>
              <a:gd name="connsiteX2" fmla="*/ 401982 w 401982"/>
              <a:gd name="connsiteY2" fmla="*/ 709393 h 709393"/>
              <a:gd name="connsiteX3" fmla="*/ 0 w 401982"/>
              <a:gd name="connsiteY3" fmla="*/ 709393 h 709393"/>
            </a:gdLst>
            <a:ahLst/>
            <a:cxnLst>
              <a:cxn ang="0">
                <a:pos x="connsiteX0" y="connsiteY0"/>
              </a:cxn>
              <a:cxn ang="0">
                <a:pos x="connsiteX1" y="connsiteY1"/>
              </a:cxn>
              <a:cxn ang="0">
                <a:pos x="connsiteX2" y="connsiteY2"/>
              </a:cxn>
              <a:cxn ang="0">
                <a:pos x="connsiteX3" y="connsiteY3"/>
              </a:cxn>
            </a:cxnLst>
            <a:rect l="l" t="t" r="r" b="b"/>
            <a:pathLst>
              <a:path w="401982" h="709393">
                <a:moveTo>
                  <a:pt x="0" y="0"/>
                </a:moveTo>
                <a:lnTo>
                  <a:pt x="401982" y="0"/>
                </a:lnTo>
                <a:lnTo>
                  <a:pt x="401982" y="709393"/>
                </a:lnTo>
                <a:lnTo>
                  <a:pt x="0" y="709393"/>
                </a:lnTo>
                <a:close/>
              </a:path>
            </a:pathLst>
          </a:custGeom>
        </p:spPr>
      </p:pic>
      <p:pic>
        <p:nvPicPr>
          <p:cNvPr id="96" name="Graphique 95">
            <a:extLst>
              <a:ext uri="{FF2B5EF4-FFF2-40B4-BE49-F238E27FC236}">
                <a16:creationId xmlns:a16="http://schemas.microsoft.com/office/drawing/2014/main" id="{EB79C729-2C07-654C-9868-A4B1103FBB2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165144" y="2615009"/>
            <a:ext cx="116328" cy="141275"/>
          </a:xfrm>
          <a:prstGeom prst="rect">
            <a:avLst/>
          </a:prstGeom>
        </p:spPr>
      </p:pic>
      <p:pic>
        <p:nvPicPr>
          <p:cNvPr id="97" name="Graphique 96">
            <a:extLst>
              <a:ext uri="{FF2B5EF4-FFF2-40B4-BE49-F238E27FC236}">
                <a16:creationId xmlns:a16="http://schemas.microsoft.com/office/drawing/2014/main" id="{F79FEDD6-AF4C-6668-B920-EBC82356A8CC}"/>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5337871" y="2394842"/>
            <a:ext cx="375535" cy="426282"/>
          </a:xfrm>
          <a:prstGeom prst="rect">
            <a:avLst/>
          </a:prstGeom>
        </p:spPr>
      </p:pic>
      <p:pic>
        <p:nvPicPr>
          <p:cNvPr id="98" name="Graphique 97">
            <a:extLst>
              <a:ext uri="{FF2B5EF4-FFF2-40B4-BE49-F238E27FC236}">
                <a16:creationId xmlns:a16="http://schemas.microsoft.com/office/drawing/2014/main" id="{4584236A-8A8F-5441-2A32-ED205CF61508}"/>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066039" y="2777009"/>
            <a:ext cx="131420" cy="159602"/>
          </a:xfrm>
          <a:prstGeom prst="rect">
            <a:avLst/>
          </a:prstGeom>
        </p:spPr>
      </p:pic>
      <p:pic>
        <p:nvPicPr>
          <p:cNvPr id="99" name="Graphique 98">
            <a:extLst>
              <a:ext uri="{FF2B5EF4-FFF2-40B4-BE49-F238E27FC236}">
                <a16:creationId xmlns:a16="http://schemas.microsoft.com/office/drawing/2014/main" id="{4F1898EB-5963-7C0E-9E68-367476512DCD}"/>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l="31183"/>
          <a:stretch>
            <a:fillRect/>
          </a:stretch>
        </p:blipFill>
        <p:spPr>
          <a:xfrm>
            <a:off x="4915329" y="1994204"/>
            <a:ext cx="401982" cy="709393"/>
          </a:xfrm>
          <a:custGeom>
            <a:avLst/>
            <a:gdLst>
              <a:gd name="connsiteX0" fmla="*/ 0 w 401982"/>
              <a:gd name="connsiteY0" fmla="*/ 0 h 709393"/>
              <a:gd name="connsiteX1" fmla="*/ 401982 w 401982"/>
              <a:gd name="connsiteY1" fmla="*/ 0 h 709393"/>
              <a:gd name="connsiteX2" fmla="*/ 401982 w 401982"/>
              <a:gd name="connsiteY2" fmla="*/ 709393 h 709393"/>
              <a:gd name="connsiteX3" fmla="*/ 0 w 401982"/>
              <a:gd name="connsiteY3" fmla="*/ 709393 h 709393"/>
            </a:gdLst>
            <a:ahLst/>
            <a:cxnLst>
              <a:cxn ang="0">
                <a:pos x="connsiteX0" y="connsiteY0"/>
              </a:cxn>
              <a:cxn ang="0">
                <a:pos x="connsiteX1" y="connsiteY1"/>
              </a:cxn>
              <a:cxn ang="0">
                <a:pos x="connsiteX2" y="connsiteY2"/>
              </a:cxn>
              <a:cxn ang="0">
                <a:pos x="connsiteX3" y="connsiteY3"/>
              </a:cxn>
            </a:cxnLst>
            <a:rect l="l" t="t" r="r" b="b"/>
            <a:pathLst>
              <a:path w="401982" h="709393">
                <a:moveTo>
                  <a:pt x="0" y="0"/>
                </a:moveTo>
                <a:lnTo>
                  <a:pt x="401982" y="0"/>
                </a:lnTo>
                <a:lnTo>
                  <a:pt x="401982" y="709393"/>
                </a:lnTo>
                <a:lnTo>
                  <a:pt x="0" y="709393"/>
                </a:lnTo>
                <a:close/>
              </a:path>
            </a:pathLst>
          </a:custGeom>
        </p:spPr>
      </p:pic>
      <p:pic>
        <p:nvPicPr>
          <p:cNvPr id="101" name="Graphique 100">
            <a:extLst>
              <a:ext uri="{FF2B5EF4-FFF2-40B4-BE49-F238E27FC236}">
                <a16:creationId xmlns:a16="http://schemas.microsoft.com/office/drawing/2014/main" id="{27FF90A3-E076-355B-5FEC-5CA0E09C699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748319" y="2615009"/>
            <a:ext cx="116328" cy="141275"/>
          </a:xfrm>
          <a:prstGeom prst="rect">
            <a:avLst/>
          </a:prstGeom>
        </p:spPr>
      </p:pic>
      <p:pic>
        <p:nvPicPr>
          <p:cNvPr id="102" name="Graphique 101">
            <a:extLst>
              <a:ext uri="{FF2B5EF4-FFF2-40B4-BE49-F238E27FC236}">
                <a16:creationId xmlns:a16="http://schemas.microsoft.com/office/drawing/2014/main" id="{89168A38-DA24-3B3A-729E-A809E78DA43B}"/>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7921046" y="2394842"/>
            <a:ext cx="375535" cy="426282"/>
          </a:xfrm>
          <a:prstGeom prst="rect">
            <a:avLst/>
          </a:prstGeom>
        </p:spPr>
      </p:pic>
      <p:pic>
        <p:nvPicPr>
          <p:cNvPr id="103" name="Graphique 102">
            <a:extLst>
              <a:ext uri="{FF2B5EF4-FFF2-40B4-BE49-F238E27FC236}">
                <a16:creationId xmlns:a16="http://schemas.microsoft.com/office/drawing/2014/main" id="{2E8CAB03-D476-EA29-496A-89E9B1EC4A0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9214" y="2777009"/>
            <a:ext cx="131420" cy="159602"/>
          </a:xfrm>
          <a:prstGeom prst="rect">
            <a:avLst/>
          </a:prstGeom>
        </p:spPr>
      </p:pic>
      <p:pic>
        <p:nvPicPr>
          <p:cNvPr id="104" name="Graphique 103">
            <a:extLst>
              <a:ext uri="{FF2B5EF4-FFF2-40B4-BE49-F238E27FC236}">
                <a16:creationId xmlns:a16="http://schemas.microsoft.com/office/drawing/2014/main" id="{4B6981D2-CD2B-1918-D91B-B4A8729BD40C}"/>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l="31183"/>
          <a:stretch>
            <a:fillRect/>
          </a:stretch>
        </p:blipFill>
        <p:spPr>
          <a:xfrm>
            <a:off x="7498504" y="1994204"/>
            <a:ext cx="401982" cy="709393"/>
          </a:xfrm>
          <a:custGeom>
            <a:avLst/>
            <a:gdLst>
              <a:gd name="connsiteX0" fmla="*/ 0 w 401982"/>
              <a:gd name="connsiteY0" fmla="*/ 0 h 709393"/>
              <a:gd name="connsiteX1" fmla="*/ 401982 w 401982"/>
              <a:gd name="connsiteY1" fmla="*/ 0 h 709393"/>
              <a:gd name="connsiteX2" fmla="*/ 401982 w 401982"/>
              <a:gd name="connsiteY2" fmla="*/ 709393 h 709393"/>
              <a:gd name="connsiteX3" fmla="*/ 0 w 401982"/>
              <a:gd name="connsiteY3" fmla="*/ 709393 h 709393"/>
            </a:gdLst>
            <a:ahLst/>
            <a:cxnLst>
              <a:cxn ang="0">
                <a:pos x="connsiteX0" y="connsiteY0"/>
              </a:cxn>
              <a:cxn ang="0">
                <a:pos x="connsiteX1" y="connsiteY1"/>
              </a:cxn>
              <a:cxn ang="0">
                <a:pos x="connsiteX2" y="connsiteY2"/>
              </a:cxn>
              <a:cxn ang="0">
                <a:pos x="connsiteX3" y="connsiteY3"/>
              </a:cxn>
            </a:cxnLst>
            <a:rect l="l" t="t" r="r" b="b"/>
            <a:pathLst>
              <a:path w="401982" h="709393">
                <a:moveTo>
                  <a:pt x="0" y="0"/>
                </a:moveTo>
                <a:lnTo>
                  <a:pt x="401982" y="0"/>
                </a:lnTo>
                <a:lnTo>
                  <a:pt x="401982" y="709393"/>
                </a:lnTo>
                <a:lnTo>
                  <a:pt x="0" y="709393"/>
                </a:lnTo>
                <a:close/>
              </a:path>
            </a:pathLst>
          </a:custGeom>
        </p:spPr>
      </p:pic>
      <p:sp>
        <p:nvSpPr>
          <p:cNvPr id="111" name="ZoneTexte 110">
            <a:extLst>
              <a:ext uri="{FF2B5EF4-FFF2-40B4-BE49-F238E27FC236}">
                <a16:creationId xmlns:a16="http://schemas.microsoft.com/office/drawing/2014/main" id="{784C50A4-33EB-D43F-1CF4-AF1E3C5F3E00}"/>
              </a:ext>
            </a:extLst>
          </p:cNvPr>
          <p:cNvSpPr txBox="1"/>
          <p:nvPr/>
        </p:nvSpPr>
        <p:spPr>
          <a:xfrm>
            <a:off x="5173636" y="3185550"/>
            <a:ext cx="1843707" cy="1541961"/>
          </a:xfrm>
          <a:prstGeom prst="rect">
            <a:avLst/>
          </a:prstGeom>
          <a:noFill/>
        </p:spPr>
        <p:txBody>
          <a:bodyPr wrap="square" lIns="0" tIns="0" rIns="0" bIns="0" rtlCol="0">
            <a:spAutoFit/>
          </a:bodyPr>
          <a:lstStyle/>
          <a:p>
            <a:pPr>
              <a:lnSpc>
                <a:spcPct val="85000"/>
              </a:lnSpc>
              <a:spcBef>
                <a:spcPts val="300"/>
              </a:spcBef>
            </a:pPr>
            <a:r>
              <a:rPr lang="fr-FR" sz="1400" b="1" noProof="1">
                <a:solidFill>
                  <a:schemeClr val="bg1"/>
                </a:solidFill>
              </a:rPr>
              <a:t>Un éventail de thématique tourisme</a:t>
            </a:r>
            <a:endParaRPr lang="fr-FR" sz="1200" b="1" noProof="1">
              <a:solidFill>
                <a:schemeClr val="bg1"/>
              </a:solidFill>
            </a:endParaRPr>
          </a:p>
          <a:p>
            <a:pPr>
              <a:lnSpc>
                <a:spcPct val="85000"/>
              </a:lnSpc>
              <a:spcBef>
                <a:spcPts val="300"/>
              </a:spcBef>
            </a:pPr>
            <a:endParaRPr lang="fr-FR" sz="1200" noProof="1">
              <a:solidFill>
                <a:schemeClr val="bg1"/>
              </a:solidFill>
            </a:endParaRPr>
          </a:p>
          <a:p>
            <a:pPr>
              <a:lnSpc>
                <a:spcPct val="85000"/>
              </a:lnSpc>
              <a:spcBef>
                <a:spcPts val="300"/>
              </a:spcBef>
            </a:pPr>
            <a:r>
              <a:rPr lang="fr-FR" sz="1200" noProof="1">
                <a:solidFill>
                  <a:schemeClr val="bg1"/>
                </a:solidFill>
              </a:rPr>
              <a:t>La Banque des territoires intervient sur de nombreuses thématiques du tourisme : hôtellerie, résidences tourismes, équipements, e-tourisme…</a:t>
            </a:r>
          </a:p>
        </p:txBody>
      </p:sp>
      <p:pic>
        <p:nvPicPr>
          <p:cNvPr id="42" name="Graphique 41">
            <a:extLst>
              <a:ext uri="{FF2B5EF4-FFF2-40B4-BE49-F238E27FC236}">
                <a16:creationId xmlns:a16="http://schemas.microsoft.com/office/drawing/2014/main" id="{ED0A4D08-ACFC-5942-A36C-3A9EF9F9805B}"/>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735018" y="1914338"/>
            <a:ext cx="338790" cy="411445"/>
          </a:xfrm>
          <a:custGeom>
            <a:avLst/>
            <a:gdLst>
              <a:gd name="connsiteX0" fmla="*/ 0 w 401982"/>
              <a:gd name="connsiteY0" fmla="*/ 0 h 709393"/>
              <a:gd name="connsiteX1" fmla="*/ 401982 w 401982"/>
              <a:gd name="connsiteY1" fmla="*/ 0 h 709393"/>
              <a:gd name="connsiteX2" fmla="*/ 401982 w 401982"/>
              <a:gd name="connsiteY2" fmla="*/ 709393 h 709393"/>
              <a:gd name="connsiteX3" fmla="*/ 0 w 401982"/>
              <a:gd name="connsiteY3" fmla="*/ 709393 h 709393"/>
            </a:gdLst>
            <a:ahLst/>
            <a:cxnLst>
              <a:cxn ang="0">
                <a:pos x="connsiteX0" y="connsiteY0"/>
              </a:cxn>
              <a:cxn ang="0">
                <a:pos x="connsiteX1" y="connsiteY1"/>
              </a:cxn>
              <a:cxn ang="0">
                <a:pos x="connsiteX2" y="connsiteY2"/>
              </a:cxn>
              <a:cxn ang="0">
                <a:pos x="connsiteX3" y="connsiteY3"/>
              </a:cxn>
            </a:cxnLst>
            <a:rect l="l" t="t" r="r" b="b"/>
            <a:pathLst>
              <a:path w="401982" h="709393">
                <a:moveTo>
                  <a:pt x="0" y="0"/>
                </a:moveTo>
                <a:lnTo>
                  <a:pt x="401982" y="0"/>
                </a:lnTo>
                <a:lnTo>
                  <a:pt x="401982" y="709393"/>
                </a:lnTo>
                <a:lnTo>
                  <a:pt x="0" y="709393"/>
                </a:lnTo>
                <a:close/>
              </a:path>
            </a:pathLst>
          </a:custGeom>
        </p:spPr>
      </p:pic>
      <p:pic>
        <p:nvPicPr>
          <p:cNvPr id="43" name="Graphique 42">
            <a:extLst>
              <a:ext uri="{FF2B5EF4-FFF2-40B4-BE49-F238E27FC236}">
                <a16:creationId xmlns:a16="http://schemas.microsoft.com/office/drawing/2014/main" id="{74DD929A-411A-BE46-B6A4-54C76EB26B4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655499" y="2275476"/>
            <a:ext cx="191591" cy="232679"/>
          </a:xfrm>
          <a:custGeom>
            <a:avLst/>
            <a:gdLst>
              <a:gd name="connsiteX0" fmla="*/ 0 w 401982"/>
              <a:gd name="connsiteY0" fmla="*/ 0 h 709393"/>
              <a:gd name="connsiteX1" fmla="*/ 401982 w 401982"/>
              <a:gd name="connsiteY1" fmla="*/ 0 h 709393"/>
              <a:gd name="connsiteX2" fmla="*/ 401982 w 401982"/>
              <a:gd name="connsiteY2" fmla="*/ 709393 h 709393"/>
              <a:gd name="connsiteX3" fmla="*/ 0 w 401982"/>
              <a:gd name="connsiteY3" fmla="*/ 709393 h 709393"/>
            </a:gdLst>
            <a:ahLst/>
            <a:cxnLst>
              <a:cxn ang="0">
                <a:pos x="connsiteX0" y="connsiteY0"/>
              </a:cxn>
              <a:cxn ang="0">
                <a:pos x="connsiteX1" y="connsiteY1"/>
              </a:cxn>
              <a:cxn ang="0">
                <a:pos x="connsiteX2" y="connsiteY2"/>
              </a:cxn>
              <a:cxn ang="0">
                <a:pos x="connsiteX3" y="connsiteY3"/>
              </a:cxn>
            </a:cxnLst>
            <a:rect l="l" t="t" r="r" b="b"/>
            <a:pathLst>
              <a:path w="401982" h="709393">
                <a:moveTo>
                  <a:pt x="0" y="0"/>
                </a:moveTo>
                <a:lnTo>
                  <a:pt x="401982" y="0"/>
                </a:lnTo>
                <a:lnTo>
                  <a:pt x="401982" y="709393"/>
                </a:lnTo>
                <a:lnTo>
                  <a:pt x="0" y="709393"/>
                </a:lnTo>
                <a:close/>
              </a:path>
            </a:pathLst>
          </a:custGeom>
        </p:spPr>
      </p:pic>
      <p:pic>
        <p:nvPicPr>
          <p:cNvPr id="44" name="Graphique 43">
            <a:extLst>
              <a:ext uri="{FF2B5EF4-FFF2-40B4-BE49-F238E27FC236}">
                <a16:creationId xmlns:a16="http://schemas.microsoft.com/office/drawing/2014/main" id="{ED9222C9-399C-8842-BE57-8225158BE1D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901017" y="2256772"/>
            <a:ext cx="401982" cy="488184"/>
          </a:xfrm>
          <a:prstGeom prst="rect">
            <a:avLst/>
          </a:prstGeom>
        </p:spPr>
      </p:pic>
    </p:spTree>
    <p:extLst>
      <p:ext uri="{BB962C8B-B14F-4D97-AF65-F5344CB8AC3E}">
        <p14:creationId xmlns:p14="http://schemas.microsoft.com/office/powerpoint/2010/main" val="3856204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188217-2B0C-12EC-FD12-FE877DB65F76}"/>
              </a:ext>
            </a:extLst>
          </p:cNvPr>
          <p:cNvSpPr/>
          <p:nvPr/>
        </p:nvSpPr>
        <p:spPr>
          <a:xfrm>
            <a:off x="4448175" y="2914650"/>
            <a:ext cx="3305175" cy="11430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306D09B8-8D31-4FEE-A28B-CB4A39128DA3}"/>
              </a:ext>
            </a:extLst>
          </p:cNvPr>
          <p:cNvSpPr txBox="1"/>
          <p:nvPr/>
        </p:nvSpPr>
        <p:spPr>
          <a:xfrm>
            <a:off x="3536084" y="881831"/>
            <a:ext cx="5119833" cy="3434786"/>
          </a:xfrm>
          <a:prstGeom prst="rect">
            <a:avLst/>
          </a:prstGeom>
          <a:noFill/>
        </p:spPr>
        <p:txBody>
          <a:bodyPr wrap="square" rtlCol="0">
            <a:spAutoFit/>
          </a:bodyPr>
          <a:lstStyle/>
          <a:p>
            <a:pPr algn="ctr"/>
            <a:r>
              <a:rPr lang="fr-FR" sz="1715" b="1" dirty="0"/>
              <a:t>Vos contacts :</a:t>
            </a:r>
          </a:p>
          <a:p>
            <a:pPr algn="ctr"/>
            <a:endParaRPr lang="fr-FR" sz="1715" b="1" dirty="0"/>
          </a:p>
          <a:p>
            <a:pPr algn="ctr"/>
            <a:r>
              <a:rPr lang="fr-FR" sz="1524" dirty="0">
                <a:hlinkClick r:id="rId2"/>
              </a:rPr>
              <a:t>christian.moutton@caissedesdepots.fr</a:t>
            </a:r>
            <a:endParaRPr lang="fr-FR" sz="1524" dirty="0"/>
          </a:p>
          <a:p>
            <a:pPr algn="ctr"/>
            <a:r>
              <a:rPr lang="fr-FR" sz="1524" dirty="0"/>
              <a:t>Directeur Territorial</a:t>
            </a:r>
          </a:p>
          <a:p>
            <a:pPr algn="ctr"/>
            <a:r>
              <a:rPr lang="fr-FR" sz="1524" dirty="0"/>
              <a:t>07 85 35 80 14</a:t>
            </a:r>
          </a:p>
          <a:p>
            <a:pPr algn="ctr"/>
            <a:r>
              <a:rPr lang="fr-FR" sz="1524" dirty="0">
                <a:hlinkClick r:id="rId3"/>
              </a:rPr>
              <a:t>olivier.delesalle@caissedesdepots.fr</a:t>
            </a:r>
            <a:r>
              <a:rPr lang="fr-FR" sz="1524" dirty="0"/>
              <a:t> </a:t>
            </a:r>
          </a:p>
          <a:p>
            <a:pPr algn="ctr"/>
            <a:r>
              <a:rPr lang="fr-FR" sz="1524" dirty="0"/>
              <a:t>Chargé de développement territorial prêteur</a:t>
            </a:r>
          </a:p>
          <a:p>
            <a:pPr algn="ctr"/>
            <a:r>
              <a:rPr lang="fr-FR" sz="1524" dirty="0">
                <a:latin typeface="Arial" panose="020B0604020202020204" pitchFamily="34" charset="0"/>
                <a:ea typeface="Calibri" panose="020F0502020204030204" pitchFamily="34" charset="0"/>
              </a:rPr>
              <a:t>06 37 85 94 66 </a:t>
            </a:r>
          </a:p>
          <a:p>
            <a:pPr algn="ctr"/>
            <a:r>
              <a:rPr lang="fr-FR" sz="1524" dirty="0">
                <a:hlinkClick r:id="rId4"/>
              </a:rPr>
              <a:t>quentin.legrand@caissedesdepots.fr</a:t>
            </a:r>
            <a:r>
              <a:rPr lang="fr-FR" sz="1524" dirty="0"/>
              <a:t> </a:t>
            </a:r>
          </a:p>
          <a:p>
            <a:pPr algn="ctr"/>
            <a:r>
              <a:rPr lang="fr-FR" sz="1524" dirty="0"/>
              <a:t>Chargé de développement territorial investisseur</a:t>
            </a:r>
          </a:p>
          <a:p>
            <a:pPr algn="ctr"/>
            <a:r>
              <a:rPr lang="fr-FR" sz="1524" dirty="0"/>
              <a:t> 07 89 43 90 56 </a:t>
            </a:r>
          </a:p>
          <a:p>
            <a:pPr algn="ctr"/>
            <a:r>
              <a:rPr lang="fr-FR" sz="1524" dirty="0">
                <a:hlinkClick r:id="rId5"/>
              </a:rPr>
              <a:t>nadine.eliette@caissedesdepots.fr</a:t>
            </a:r>
            <a:r>
              <a:rPr lang="fr-FR" sz="1524" dirty="0"/>
              <a:t> </a:t>
            </a:r>
            <a:endParaRPr lang="fr-FR" sz="1334" dirty="0"/>
          </a:p>
          <a:p>
            <a:pPr algn="ctr"/>
            <a:r>
              <a:rPr lang="fr-FR" sz="1524" dirty="0"/>
              <a:t>Chargé de développement territorial bancaire</a:t>
            </a:r>
          </a:p>
          <a:p>
            <a:pPr algn="ctr"/>
            <a:r>
              <a:rPr lang="fr-FR" sz="1524" dirty="0"/>
              <a:t>06 32 77 40 42</a:t>
            </a:r>
            <a:endParaRPr lang="fr-FR" sz="1334" dirty="0"/>
          </a:p>
        </p:txBody>
      </p:sp>
      <p:pic>
        <p:nvPicPr>
          <p:cNvPr id="3" name="Image 2" descr="Une image contenant Police, texte, logo, Graphique&#10;&#10;Description générée automatiquement">
            <a:extLst>
              <a:ext uri="{FF2B5EF4-FFF2-40B4-BE49-F238E27FC236}">
                <a16:creationId xmlns:a16="http://schemas.microsoft.com/office/drawing/2014/main" id="{6150445D-EEA0-6F1C-8029-8C0289D41D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3902" y="4258776"/>
            <a:ext cx="3484197" cy="919907"/>
          </a:xfrm>
          <a:prstGeom prst="rect">
            <a:avLst/>
          </a:prstGeom>
        </p:spPr>
      </p:pic>
    </p:spTree>
    <p:extLst>
      <p:ext uri="{BB962C8B-B14F-4D97-AF65-F5344CB8AC3E}">
        <p14:creationId xmlns:p14="http://schemas.microsoft.com/office/powerpoint/2010/main" val="889670383"/>
      </p:ext>
    </p:extLst>
  </p:cSld>
  <p:clrMapOvr>
    <a:masterClrMapping/>
  </p:clrMapOvr>
</p:sld>
</file>

<file path=ppt/theme/theme1.xml><?xml version="1.0" encoding="utf-8"?>
<a:theme xmlns:a="http://schemas.openxmlformats.org/drawingml/2006/main" name="Banque des Territoires">
  <a:themeElements>
    <a:clrScheme name="Banque des territoires OK">
      <a:dk1>
        <a:srgbClr val="E5281D"/>
      </a:dk1>
      <a:lt1>
        <a:srgbClr val="FFFFFF"/>
      </a:lt1>
      <a:dk2>
        <a:srgbClr val="85746D"/>
      </a:dk2>
      <a:lt2>
        <a:srgbClr val="62C3D6"/>
      </a:lt2>
      <a:accent1>
        <a:srgbClr val="62C36D"/>
      </a:accent1>
      <a:accent2>
        <a:srgbClr val="FFEB68"/>
      </a:accent2>
      <a:accent3>
        <a:srgbClr val="F4A023"/>
      </a:accent3>
      <a:accent4>
        <a:srgbClr val="EB6DAA"/>
      </a:accent4>
      <a:accent5>
        <a:srgbClr val="A07CB9"/>
      </a:accent5>
      <a:accent6>
        <a:srgbClr val="7B7B7B"/>
      </a:accent6>
      <a:hlink>
        <a:srgbClr val="62C3D6"/>
      </a:hlink>
      <a:folHlink>
        <a:srgbClr val="E528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dT-Template-PowerPoint-v4.potx" id="{3159DFD4-B29C-41B5-B1A0-BCC5F9DAC5DD}" vid="{83E829BF-3AA7-45F9-883D-FE3354AF8EB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8130</TotalTime>
  <Words>478</Words>
  <Application>Microsoft Office PowerPoint</Application>
  <PresentationFormat>Grand écran</PresentationFormat>
  <Paragraphs>83</Paragraphs>
  <Slides>5</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Verdana</vt:lpstr>
      <vt:lpstr>Banque des Territoires</vt:lpstr>
      <vt:lpstr>La Banque  des Territoires</vt:lpstr>
      <vt:lpstr>Les clés de l’investissement Tourisme</vt:lpstr>
      <vt:lpstr>Continuum de l’investissement </vt:lpstr>
      <vt:lpstr>La Banque des Territoires et le tourisme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Simonet, Victoria</dc:creator>
  <cp:lastModifiedBy>Legrand, Quentin</cp:lastModifiedBy>
  <cp:revision>331</cp:revision>
  <cp:lastPrinted>2024-03-08T21:30:28Z</cp:lastPrinted>
  <dcterms:created xsi:type="dcterms:W3CDTF">2020-10-07T08:00:49Z</dcterms:created>
  <dcterms:modified xsi:type="dcterms:W3CDTF">2024-03-08T21:56:59Z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5b04b44-fe65-4c0a-a094-f1129d3224ff_Enabled">
    <vt:lpwstr>true</vt:lpwstr>
  </property>
  <property fmtid="{D5CDD505-2E9C-101B-9397-08002B2CF9AE}" pid="3" name="MSIP_Label_c5b04b44-fe65-4c0a-a094-f1129d3224ff_SetDate">
    <vt:lpwstr>2023-11-16T19:34:38Z</vt:lpwstr>
  </property>
  <property fmtid="{D5CDD505-2E9C-101B-9397-08002B2CF9AE}" pid="4" name="MSIP_Label_c5b04b44-fe65-4c0a-a094-f1129d3224ff_Method">
    <vt:lpwstr>Privileged</vt:lpwstr>
  </property>
  <property fmtid="{D5CDD505-2E9C-101B-9397-08002B2CF9AE}" pid="5" name="MSIP_Label_c5b04b44-fe65-4c0a-a094-f1129d3224ff_Name">
    <vt:lpwstr>C1-Public</vt:lpwstr>
  </property>
  <property fmtid="{D5CDD505-2E9C-101B-9397-08002B2CF9AE}" pid="6" name="MSIP_Label_c5b04b44-fe65-4c0a-a094-f1129d3224ff_SiteId">
    <vt:lpwstr>6eab6365-8194-49c6-a4d0-e2d1a0fbeb74</vt:lpwstr>
  </property>
  <property fmtid="{D5CDD505-2E9C-101B-9397-08002B2CF9AE}" pid="7" name="MSIP_Label_c5b04b44-fe65-4c0a-a094-f1129d3224ff_ActionId">
    <vt:lpwstr>5d91dcf3-4890-4f6d-954a-b7b1983c61e3</vt:lpwstr>
  </property>
  <property fmtid="{D5CDD505-2E9C-101B-9397-08002B2CF9AE}" pid="8" name="MSIP_Label_c5b04b44-fe65-4c0a-a094-f1129d3224ff_ContentBits">
    <vt:lpwstr>0</vt:lpwstr>
  </property>
</Properties>
</file>